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0"/>
  </p:notesMasterIdLst>
  <p:sldIdLst>
    <p:sldId id="256" r:id="rId3"/>
    <p:sldId id="257" r:id="rId4"/>
    <p:sldId id="258" r:id="rId5"/>
    <p:sldId id="259" r:id="rId6"/>
    <p:sldId id="261" r:id="rId7"/>
    <p:sldId id="262" r:id="rId8"/>
    <p:sldId id="260"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Cantarell" panose="020B0604020202020204" charset="0"/>
      <p:regular r:id="rId15"/>
      <p:bold r:id="rId16"/>
      <p:italic r:id="rId17"/>
      <p:boldItalic r:id="rId18"/>
    </p:embeddedFont>
    <p:embeddedFont>
      <p:font typeface="Amatic SC" panose="020B0604020202020204" charset="0"/>
      <p:regular r:id="rId19"/>
      <p:bold r:id="rId20"/>
    </p:embeddedFont>
    <p:embeddedFont>
      <p:font typeface="Shadows Into Light" panose="020B0604020202020204" charset="0"/>
      <p:regular r:id="rId21"/>
    </p:embeddedFont>
    <p:embeddedFont>
      <p:font typeface="Comic Sans MS" panose="030F0702030302020204" pitchFamily="66" charset="0"/>
      <p:regular r:id="rId22"/>
      <p:bold r:id="rId23"/>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0873137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69612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4371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3231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3854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7174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0565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28509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7"/>
        <p:cNvGrpSpPr/>
        <p:nvPr/>
      </p:nvGrpSpPr>
      <p:grpSpPr>
        <a:xfrm>
          <a:off x="0" y="0"/>
          <a:ext cx="0" cy="0"/>
          <a:chOff x="0" y="0"/>
          <a:chExt cx="0" cy="0"/>
        </a:xfrm>
      </p:grpSpPr>
      <p:sp>
        <p:nvSpPr>
          <p:cNvPr id="78" name="Shape 78"/>
          <p:cNvSpPr txBox="1">
            <a:spLocks noGrp="1"/>
          </p:cNvSpPr>
          <p:nvPr>
            <p:ph type="dt" idx="10"/>
          </p:nvPr>
        </p:nvSpPr>
        <p:spPr>
          <a:xfrm>
            <a:off x="323325" y="4972050"/>
            <a:ext cx="750600" cy="171599"/>
          </a:xfrm>
          <a:prstGeom prst="rect">
            <a:avLst/>
          </a:prstGeom>
          <a:noFill/>
          <a:ln>
            <a:noFill/>
          </a:ln>
        </p:spPr>
        <p:txBody>
          <a:bodyPr lIns="68575" tIns="68575" rIns="68575" bIns="68575" anchor="ctr" anchorCtr="0"/>
          <a:lstStyle>
            <a:lvl1pPr marL="0" marR="0" indent="0" algn="r"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79" name="Shape 79"/>
          <p:cNvSpPr txBox="1">
            <a:spLocks noGrp="1"/>
          </p:cNvSpPr>
          <p:nvPr>
            <p:ph type="ftr" idx="11"/>
          </p:nvPr>
        </p:nvSpPr>
        <p:spPr>
          <a:xfrm>
            <a:off x="1228287" y="4972050"/>
            <a:ext cx="6858299" cy="171599"/>
          </a:xfrm>
          <a:prstGeom prst="rect">
            <a:avLst/>
          </a:prstGeom>
          <a:noFill/>
          <a:ln>
            <a:noFill/>
          </a:ln>
        </p:spPr>
        <p:txBody>
          <a:bodyPr lIns="68575" tIns="68575" rIns="68575" bIns="68575" anchor="ctr" anchorCtr="0"/>
          <a:lstStyle>
            <a:lvl1pPr marL="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0" y="4972050"/>
            <a:ext cx="307800" cy="171599"/>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687F00"/>
              </a:buClr>
              <a:buSzPct val="25000"/>
              <a:buFont typeface="Cantarell"/>
              <a:buNone/>
            </a:pPr>
            <a:fld id="{00000000-1234-1234-1234-123412341234}" type="slidenum">
              <a:rPr lang="en" sz="600" b="0" i="0" u="none" strike="noStrike" cap="none" baseline="0">
                <a:solidFill>
                  <a:srgbClr val="687F00"/>
                </a:solidFill>
                <a:latin typeface="Cantarell"/>
                <a:ea typeface="Cantarell"/>
                <a:cs typeface="Cantarell"/>
                <a:sym typeface="Cantarell"/>
              </a:rPr>
              <a:t>‹#›</a:t>
            </a:fld>
            <a:endParaRPr lang="en" sz="600" b="0" i="0" u="none" strike="noStrike" cap="none" baseline="0">
              <a:solidFill>
                <a:srgbClr val="687F00"/>
              </a:solidFill>
              <a:latin typeface="Cantarell"/>
              <a:ea typeface="Cantarell"/>
              <a:cs typeface="Cantarell"/>
              <a:sym typeface="Cantare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1"/>
        <p:cNvGrpSpPr/>
        <p:nvPr/>
      </p:nvGrpSpPr>
      <p:grpSpPr>
        <a:xfrm>
          <a:off x="0" y="0"/>
          <a:ext cx="0" cy="0"/>
          <a:chOff x="0" y="0"/>
          <a:chExt cx="0" cy="0"/>
        </a:xfrm>
      </p:grpSpPr>
      <p:pic>
        <p:nvPicPr>
          <p:cNvPr id="82" name="Shape 82"/>
          <p:cNvPicPr preferRelativeResize="0"/>
          <p:nvPr/>
        </p:nvPicPr>
        <p:blipFill rotWithShape="1">
          <a:blip r:embed="rId2">
            <a:alphaModFix/>
          </a:blip>
          <a:srcRect/>
          <a:stretch/>
        </p:blipFill>
        <p:spPr>
          <a:xfrm>
            <a:off x="0" y="1543050"/>
            <a:ext cx="1117799" cy="2914799"/>
          </a:xfrm>
          <a:prstGeom prst="rect">
            <a:avLst/>
          </a:prstGeom>
          <a:noFill/>
          <a:ln>
            <a:noFill/>
          </a:ln>
        </p:spPr>
      </p:pic>
      <p:sp>
        <p:nvSpPr>
          <p:cNvPr id="83" name="Shape 83"/>
          <p:cNvSpPr/>
          <p:nvPr/>
        </p:nvSpPr>
        <p:spPr>
          <a:xfrm>
            <a:off x="1200150" y="0"/>
            <a:ext cx="3771900" cy="4457700"/>
          </a:xfrm>
          <a:prstGeom prst="rect">
            <a:avLst/>
          </a:prstGeom>
          <a:solidFill>
            <a:schemeClr val="accent1"/>
          </a:soli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Cantarell"/>
              <a:ea typeface="Cantarell"/>
              <a:cs typeface="Cantarell"/>
              <a:sym typeface="Cantarell"/>
            </a:endParaRPr>
          </a:p>
        </p:txBody>
      </p:sp>
      <p:pic>
        <p:nvPicPr>
          <p:cNvPr id="84" name="Shape 84"/>
          <p:cNvPicPr preferRelativeResize="0"/>
          <p:nvPr/>
        </p:nvPicPr>
        <p:blipFill rotWithShape="1">
          <a:blip r:embed="rId3">
            <a:alphaModFix/>
          </a:blip>
          <a:srcRect/>
          <a:stretch/>
        </p:blipFill>
        <p:spPr>
          <a:xfrm>
            <a:off x="5054346" y="1543050"/>
            <a:ext cx="1545600" cy="2914799"/>
          </a:xfrm>
          <a:prstGeom prst="rect">
            <a:avLst/>
          </a:prstGeom>
          <a:noFill/>
          <a:ln>
            <a:noFill/>
          </a:ln>
        </p:spPr>
      </p:pic>
      <p:pic>
        <p:nvPicPr>
          <p:cNvPr id="85" name="Shape 85"/>
          <p:cNvPicPr preferRelativeResize="0"/>
          <p:nvPr/>
        </p:nvPicPr>
        <p:blipFill rotWithShape="1">
          <a:blip r:embed="rId4">
            <a:alphaModFix/>
          </a:blip>
          <a:srcRect/>
          <a:stretch/>
        </p:blipFill>
        <p:spPr>
          <a:xfrm>
            <a:off x="6682216" y="1543050"/>
            <a:ext cx="2462099" cy="2914799"/>
          </a:xfrm>
          <a:prstGeom prst="rect">
            <a:avLst/>
          </a:prstGeom>
          <a:noFill/>
          <a:ln>
            <a:noFill/>
          </a:ln>
        </p:spPr>
      </p:pic>
      <p:sp>
        <p:nvSpPr>
          <p:cNvPr id="86" name="Shape 86"/>
          <p:cNvSpPr txBox="1">
            <a:spLocks noGrp="1"/>
          </p:cNvSpPr>
          <p:nvPr>
            <p:ph type="ctrTitle"/>
          </p:nvPr>
        </p:nvSpPr>
        <p:spPr>
          <a:xfrm>
            <a:off x="1313832" y="2264779"/>
            <a:ext cx="3634500" cy="1790699"/>
          </a:xfrm>
          <a:prstGeom prst="rect">
            <a:avLst/>
          </a:prstGeom>
          <a:noFill/>
          <a:ln>
            <a:noFill/>
          </a:ln>
        </p:spPr>
        <p:txBody>
          <a:bodyPr lIns="68575" tIns="68575" rIns="68575" bIns="68575" anchor="b" anchorCtr="0"/>
          <a:lstStyle>
            <a:lvl1pPr marL="0" marR="0" indent="0" algn="l" rtl="0">
              <a:lnSpc>
                <a:spcPct val="90000"/>
              </a:lnSpc>
              <a:spcBef>
                <a:spcPts val="0"/>
              </a:spcBef>
              <a:spcAft>
                <a:spcPts val="0"/>
              </a:spcAft>
              <a:buClr>
                <a:schemeClr val="lt1"/>
              </a:buClr>
              <a:buFont typeface="Cantarell"/>
              <a:buNone/>
              <a:defRPr sz="1100" b="0" i="0" u="none" strike="noStrike" cap="none" baseline="0">
                <a:solidFill>
                  <a:srgbClr val="000000"/>
                </a:solidFill>
                <a:latin typeface="Arial"/>
                <a:ea typeface="Arial"/>
                <a:cs typeface="Arial"/>
                <a:sym typeface="Arial"/>
              </a:defRPr>
            </a:lvl1pPr>
            <a:lvl2pPr marL="0" marR="0" indent="0" algn="l" rtl="0">
              <a:spcBef>
                <a:spcPts val="0"/>
              </a:spcBef>
              <a:defRPr sz="1400" b="0" i="0" u="none" strike="noStrike" cap="none" baseline="0"/>
            </a:lvl2pPr>
            <a:lvl3pPr marL="0" marR="0" indent="0" algn="l" rtl="0">
              <a:spcBef>
                <a:spcPts val="0"/>
              </a:spcBef>
              <a:defRPr sz="1400" b="0" i="0" u="none" strike="noStrike" cap="none" baseline="0"/>
            </a:lvl3pPr>
            <a:lvl4pPr marL="0" marR="0" indent="0" algn="l" rtl="0">
              <a:spcBef>
                <a:spcPts val="0"/>
              </a:spcBef>
              <a:defRPr sz="1400" b="0" i="0" u="none" strike="noStrike" cap="none" baseline="0"/>
            </a:lvl4pPr>
            <a:lvl5pPr marL="0" marR="0" indent="0" algn="l" rtl="0">
              <a:spcBef>
                <a:spcPts val="0"/>
              </a:spcBef>
              <a:defRPr sz="1400" b="0" i="0" u="none" strike="noStrike" cap="none" baseline="0"/>
            </a:lvl5pPr>
            <a:lvl6pPr marL="0" marR="0" indent="0" algn="l" rtl="0">
              <a:spcBef>
                <a:spcPts val="0"/>
              </a:spcBef>
              <a:defRPr sz="1400" b="0" i="0" u="none" strike="noStrike" cap="none" baseline="0"/>
            </a:lvl6pPr>
            <a:lvl7pPr marL="0" marR="0" indent="0" algn="l" rtl="0">
              <a:spcBef>
                <a:spcPts val="0"/>
              </a:spcBef>
              <a:defRPr sz="1400" b="0" i="0" u="none" strike="noStrike" cap="none" baseline="0"/>
            </a:lvl7pPr>
            <a:lvl8pPr marL="0" marR="0" indent="0" algn="l" rtl="0">
              <a:spcBef>
                <a:spcPts val="0"/>
              </a:spcBef>
              <a:defRPr sz="1400" b="0" i="0" u="none" strike="noStrike" cap="none" baseline="0"/>
            </a:lvl8pPr>
            <a:lvl9pPr marL="0" marR="0" indent="0" algn="l" rtl="0">
              <a:spcBef>
                <a:spcPts val="0"/>
              </a:spcBef>
              <a:defRPr sz="1400" b="0" i="0" u="none" strike="noStrike" cap="none" baseline="0"/>
            </a:lvl9pPr>
          </a:lstStyle>
          <a:p>
            <a:endParaRPr/>
          </a:p>
        </p:txBody>
      </p:sp>
      <p:sp>
        <p:nvSpPr>
          <p:cNvPr id="87" name="Shape 87"/>
          <p:cNvSpPr txBox="1">
            <a:spLocks noGrp="1"/>
          </p:cNvSpPr>
          <p:nvPr>
            <p:ph type="subTitle" idx="1"/>
          </p:nvPr>
        </p:nvSpPr>
        <p:spPr>
          <a:xfrm>
            <a:off x="1313832" y="4036420"/>
            <a:ext cx="3634500" cy="336299"/>
          </a:xfrm>
          <a:prstGeom prst="rect">
            <a:avLst/>
          </a:prstGeom>
          <a:noFill/>
          <a:ln>
            <a:noFill/>
          </a:ln>
        </p:spPr>
        <p:txBody>
          <a:bodyPr lIns="68575" tIns="68575" rIns="68575" bIns="68575" anchor="t" anchorCtr="0"/>
          <a:lstStyle>
            <a:lvl1pPr marL="0" marR="0" indent="0" algn="l" rtl="0">
              <a:lnSpc>
                <a:spcPct val="90000"/>
              </a:lnSpc>
              <a:spcBef>
                <a:spcPts val="0"/>
              </a:spcBef>
              <a:spcAft>
                <a:spcPts val="0"/>
              </a:spcAft>
              <a:buClr>
                <a:schemeClr val="lt1"/>
              </a:buClr>
              <a:buFont typeface="Arial"/>
              <a:buNone/>
              <a:defRPr sz="1100" b="0" i="0" u="none" strike="noStrike" cap="none" baseline="0">
                <a:solidFill>
                  <a:srgbClr val="000000"/>
                </a:solidFill>
                <a:latin typeface="Arial"/>
                <a:ea typeface="Arial"/>
                <a:cs typeface="Arial"/>
                <a:sym typeface="Arial"/>
              </a:defRPr>
            </a:lvl1pPr>
            <a:lvl2pPr marL="342900" marR="0" indent="0" algn="ctr" rtl="0">
              <a:lnSpc>
                <a:spcPct val="90000"/>
              </a:lnSpc>
              <a:spcBef>
                <a:spcPts val="300"/>
              </a:spcBef>
              <a:spcAft>
                <a:spcPts val="0"/>
              </a:spcAft>
              <a:buClr>
                <a:schemeClr val="dk1"/>
              </a:buClr>
              <a:buFont typeface="Arial"/>
              <a:buNone/>
              <a:defRPr sz="1100" b="0" i="0" u="none" strike="noStrike" cap="none" baseline="0">
                <a:solidFill>
                  <a:srgbClr val="000000"/>
                </a:solidFill>
                <a:latin typeface="Arial"/>
                <a:ea typeface="Arial"/>
                <a:cs typeface="Arial"/>
                <a:sym typeface="Arial"/>
              </a:defRPr>
            </a:lvl2pPr>
            <a:lvl3pPr marL="685800" marR="0" indent="0" algn="ctr" rtl="0">
              <a:lnSpc>
                <a:spcPct val="90000"/>
              </a:lnSpc>
              <a:spcBef>
                <a:spcPts val="300"/>
              </a:spcBef>
              <a:spcAft>
                <a:spcPts val="0"/>
              </a:spcAft>
              <a:buClr>
                <a:schemeClr val="dk1"/>
              </a:buClr>
              <a:buFont typeface="Arial"/>
              <a:buNone/>
              <a:defRPr sz="1100" b="0" i="0" u="none" strike="noStrike" cap="none" baseline="0">
                <a:solidFill>
                  <a:srgbClr val="000000"/>
                </a:solidFill>
                <a:latin typeface="Arial"/>
                <a:ea typeface="Arial"/>
                <a:cs typeface="Arial"/>
                <a:sym typeface="Arial"/>
              </a:defRPr>
            </a:lvl3pPr>
            <a:lvl4pPr marL="1028700" marR="0" indent="0" algn="ctr" rtl="0">
              <a:lnSpc>
                <a:spcPct val="90000"/>
              </a:lnSpc>
              <a:spcBef>
                <a:spcPts val="300"/>
              </a:spcBef>
              <a:spcAft>
                <a:spcPts val="0"/>
              </a:spcAft>
              <a:buClr>
                <a:schemeClr val="dk1"/>
              </a:buClr>
              <a:buFont typeface="Arial"/>
              <a:buNone/>
              <a:defRPr sz="1100" b="0" i="0" u="none" strike="noStrike" cap="none" baseline="0">
                <a:solidFill>
                  <a:srgbClr val="000000"/>
                </a:solidFill>
                <a:latin typeface="Arial"/>
                <a:ea typeface="Arial"/>
                <a:cs typeface="Arial"/>
                <a:sym typeface="Arial"/>
              </a:defRPr>
            </a:lvl4pPr>
            <a:lvl5pPr marL="1371600" marR="0" indent="0" algn="ctr" rtl="0">
              <a:lnSpc>
                <a:spcPct val="90000"/>
              </a:lnSpc>
              <a:spcBef>
                <a:spcPts val="300"/>
              </a:spcBef>
              <a:spcAft>
                <a:spcPts val="0"/>
              </a:spcAft>
              <a:buClr>
                <a:schemeClr val="dk1"/>
              </a:buClr>
              <a:buFont typeface="Arial"/>
              <a:buNone/>
              <a:defRPr sz="1100" b="0" i="0" u="none" strike="noStrike" cap="none" baseline="0">
                <a:solidFill>
                  <a:srgbClr val="000000"/>
                </a:solidFill>
                <a:latin typeface="Arial"/>
                <a:ea typeface="Arial"/>
                <a:cs typeface="Arial"/>
                <a:sym typeface="Arial"/>
              </a:defRPr>
            </a:lvl5pPr>
            <a:lvl6pPr marL="1714500" marR="0" indent="0" algn="ctr" rtl="0">
              <a:lnSpc>
                <a:spcPct val="90000"/>
              </a:lnSpc>
              <a:spcBef>
                <a:spcPts val="300"/>
              </a:spcBef>
              <a:spcAft>
                <a:spcPts val="0"/>
              </a:spcAft>
              <a:buClr>
                <a:schemeClr val="dk1"/>
              </a:buClr>
              <a:buFont typeface="Arial"/>
              <a:buNone/>
              <a:defRPr sz="1100" b="0" i="0" u="none" strike="noStrike" cap="none" baseline="0">
                <a:solidFill>
                  <a:srgbClr val="000000"/>
                </a:solidFill>
                <a:latin typeface="Arial"/>
                <a:ea typeface="Arial"/>
                <a:cs typeface="Arial"/>
                <a:sym typeface="Arial"/>
              </a:defRPr>
            </a:lvl6pPr>
            <a:lvl7pPr marL="2057400" marR="0" indent="0" algn="ctr" rtl="0">
              <a:lnSpc>
                <a:spcPct val="90000"/>
              </a:lnSpc>
              <a:spcBef>
                <a:spcPts val="300"/>
              </a:spcBef>
              <a:spcAft>
                <a:spcPts val="0"/>
              </a:spcAft>
              <a:buClr>
                <a:schemeClr val="dk1"/>
              </a:buClr>
              <a:buFont typeface="Arial"/>
              <a:buNone/>
              <a:defRPr sz="1100" b="0" i="0" u="none" strike="noStrike" cap="none" baseline="0">
                <a:solidFill>
                  <a:srgbClr val="000000"/>
                </a:solidFill>
                <a:latin typeface="Arial"/>
                <a:ea typeface="Arial"/>
                <a:cs typeface="Arial"/>
                <a:sym typeface="Arial"/>
              </a:defRPr>
            </a:lvl7pPr>
            <a:lvl8pPr marL="2400300" marR="0" indent="0" algn="ctr" rtl="0">
              <a:lnSpc>
                <a:spcPct val="90000"/>
              </a:lnSpc>
              <a:spcBef>
                <a:spcPts val="300"/>
              </a:spcBef>
              <a:spcAft>
                <a:spcPts val="0"/>
              </a:spcAft>
              <a:buClr>
                <a:schemeClr val="dk1"/>
              </a:buClr>
              <a:buFont typeface="Arial"/>
              <a:buNone/>
              <a:defRPr sz="1100" b="0" i="0" u="none" strike="noStrike" cap="none" baseline="0">
                <a:solidFill>
                  <a:srgbClr val="000000"/>
                </a:solidFill>
                <a:latin typeface="Arial"/>
                <a:ea typeface="Arial"/>
                <a:cs typeface="Arial"/>
                <a:sym typeface="Arial"/>
              </a:defRPr>
            </a:lvl8pPr>
            <a:lvl9pPr marL="2743200" marR="0" indent="0" algn="ctr" rtl="0">
              <a:lnSpc>
                <a:spcPct val="90000"/>
              </a:lnSpc>
              <a:spcBef>
                <a:spcPts val="300"/>
              </a:spcBef>
              <a:spcAft>
                <a:spcPts val="0"/>
              </a:spcAft>
              <a:buClr>
                <a:schemeClr val="dk1"/>
              </a:buClr>
              <a:buFont typeface="Arial"/>
              <a:buNone/>
              <a:defRPr sz="1100" b="0" i="0" u="none" strike="noStrike" cap="none" baseline="0">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057518" y="207065"/>
            <a:ext cx="7028999" cy="887699"/>
          </a:xfrm>
          <a:prstGeom prst="rect">
            <a:avLst/>
          </a:prstGeom>
          <a:noFill/>
          <a:ln>
            <a:noFill/>
          </a:ln>
        </p:spPr>
        <p:txBody>
          <a:bodyPr lIns="68575" tIns="68575" rIns="68575" bIns="68575" anchor="b" anchorCtr="0"/>
          <a:lstStyle>
            <a:lvl1pPr algn="l" rtl="0">
              <a:spcBef>
                <a:spcPts val="0"/>
              </a:spcBef>
              <a:buClr>
                <a:schemeClr val="accent1"/>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1"/>
          </p:nvPr>
        </p:nvSpPr>
        <p:spPr>
          <a:xfrm>
            <a:off x="1057519" y="1174500"/>
            <a:ext cx="7028999" cy="3465299"/>
          </a:xfrm>
          <a:prstGeom prst="rect">
            <a:avLst/>
          </a:prstGeom>
          <a:noFill/>
          <a:ln>
            <a:noFill/>
          </a:ln>
        </p:spPr>
        <p:txBody>
          <a:bodyPr lIns="68575" tIns="68575" rIns="68575" bIns="68575" anchor="t" anchorCtr="0"/>
          <a:lstStyle>
            <a:lvl1pPr marL="152400" indent="25400" algn="l" rtl="0">
              <a:lnSpc>
                <a:spcPct val="90000"/>
              </a:lnSpc>
              <a:spcBef>
                <a:spcPts val="800"/>
              </a:spcBef>
              <a:buClr>
                <a:schemeClr val="dk1"/>
              </a:buClr>
              <a:buFont typeface="Arial"/>
              <a:buChar char="•"/>
              <a:defRPr/>
            </a:lvl1pPr>
            <a:lvl2pPr marL="330200" indent="38100" algn="l" rtl="0">
              <a:lnSpc>
                <a:spcPct val="90000"/>
              </a:lnSpc>
              <a:spcBef>
                <a:spcPts val="300"/>
              </a:spcBef>
              <a:buClr>
                <a:schemeClr val="dk1"/>
              </a:buClr>
              <a:buFont typeface="Arial"/>
              <a:buChar char="•"/>
              <a:defRPr/>
            </a:lvl2pPr>
            <a:lvl3pPr marL="508000" indent="25400" algn="l" rtl="0">
              <a:lnSpc>
                <a:spcPct val="90000"/>
              </a:lnSpc>
              <a:spcBef>
                <a:spcPts val="300"/>
              </a:spcBef>
              <a:buClr>
                <a:schemeClr val="dk1"/>
              </a:buClr>
              <a:buFont typeface="Arial"/>
              <a:buChar char="•"/>
              <a:defRPr/>
            </a:lvl3pPr>
            <a:lvl4pPr marL="673100" indent="38100" algn="l" rtl="0">
              <a:lnSpc>
                <a:spcPct val="90000"/>
              </a:lnSpc>
              <a:spcBef>
                <a:spcPts val="300"/>
              </a:spcBef>
              <a:buClr>
                <a:schemeClr val="dk1"/>
              </a:buClr>
              <a:buFont typeface="Arial"/>
              <a:buChar char="•"/>
              <a:defRPr/>
            </a:lvl4pPr>
            <a:lvl5pPr marL="850900" indent="25400" algn="l" rtl="0">
              <a:lnSpc>
                <a:spcPct val="90000"/>
              </a:lnSpc>
              <a:spcBef>
                <a:spcPts val="300"/>
              </a:spcBef>
              <a:buClr>
                <a:schemeClr val="dk1"/>
              </a:buClr>
              <a:buFont typeface="Arial"/>
              <a:buChar char="•"/>
              <a:defRPr/>
            </a:lvl5pPr>
            <a:lvl6pPr marL="1016000" indent="38100" algn="l" rtl="0">
              <a:lnSpc>
                <a:spcPct val="90000"/>
              </a:lnSpc>
              <a:spcBef>
                <a:spcPts val="300"/>
              </a:spcBef>
              <a:buClr>
                <a:schemeClr val="dk1"/>
              </a:buClr>
              <a:buFont typeface="Arial"/>
              <a:buChar char="•"/>
              <a:defRPr/>
            </a:lvl6pPr>
            <a:lvl7pPr marL="1193800" indent="25400" algn="l" rtl="0">
              <a:lnSpc>
                <a:spcPct val="90000"/>
              </a:lnSpc>
              <a:spcBef>
                <a:spcPts val="300"/>
              </a:spcBef>
              <a:buClr>
                <a:schemeClr val="dk1"/>
              </a:buClr>
              <a:buFont typeface="Arial"/>
              <a:buChar char="•"/>
              <a:defRPr/>
            </a:lvl7pPr>
            <a:lvl8pPr marL="1358900" indent="38100" algn="l" rtl="0">
              <a:lnSpc>
                <a:spcPct val="90000"/>
              </a:lnSpc>
              <a:spcBef>
                <a:spcPts val="300"/>
              </a:spcBef>
              <a:buClr>
                <a:schemeClr val="dk1"/>
              </a:buClr>
              <a:buFont typeface="Arial"/>
              <a:buChar char="•"/>
              <a:defRPr/>
            </a:lvl8pPr>
            <a:lvl9pPr marL="1536700" indent="25400" algn="l" rtl="0">
              <a:lnSpc>
                <a:spcPct val="90000"/>
              </a:lnSpc>
              <a:spcBef>
                <a:spcPts val="300"/>
              </a:spcBef>
              <a:buClr>
                <a:schemeClr val="dk1"/>
              </a:buClr>
              <a:buFont typeface="Arial"/>
              <a:buChar char="•"/>
              <a:defRPr/>
            </a:lvl9pPr>
          </a:lstStyle>
          <a:p>
            <a:endParaRPr/>
          </a:p>
        </p:txBody>
      </p:sp>
      <p:sp>
        <p:nvSpPr>
          <p:cNvPr id="91" name="Shape 91"/>
          <p:cNvSpPr txBox="1">
            <a:spLocks noGrp="1"/>
          </p:cNvSpPr>
          <p:nvPr>
            <p:ph type="dt" idx="10"/>
          </p:nvPr>
        </p:nvSpPr>
        <p:spPr>
          <a:xfrm>
            <a:off x="323325" y="4972050"/>
            <a:ext cx="750600" cy="171599"/>
          </a:xfrm>
          <a:prstGeom prst="rect">
            <a:avLst/>
          </a:prstGeom>
          <a:noFill/>
          <a:ln>
            <a:noFill/>
          </a:ln>
        </p:spPr>
        <p:txBody>
          <a:bodyPr lIns="68575" tIns="68575" rIns="68575" bIns="68575" anchor="ctr" anchorCtr="0"/>
          <a:lstStyle>
            <a:lvl1pPr marL="0" marR="0" indent="0" algn="r"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92" name="Shape 92"/>
          <p:cNvSpPr txBox="1">
            <a:spLocks noGrp="1"/>
          </p:cNvSpPr>
          <p:nvPr>
            <p:ph type="ftr" idx="11"/>
          </p:nvPr>
        </p:nvSpPr>
        <p:spPr>
          <a:xfrm>
            <a:off x="1228287" y="4972050"/>
            <a:ext cx="6858299" cy="171599"/>
          </a:xfrm>
          <a:prstGeom prst="rect">
            <a:avLst/>
          </a:prstGeom>
          <a:noFill/>
          <a:ln>
            <a:noFill/>
          </a:ln>
        </p:spPr>
        <p:txBody>
          <a:bodyPr lIns="68575" tIns="68575" rIns="68575" bIns="68575" anchor="ctr" anchorCtr="0"/>
          <a:lstStyle>
            <a:lvl1pPr marL="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93" name="Shape 93"/>
          <p:cNvSpPr txBox="1">
            <a:spLocks noGrp="1"/>
          </p:cNvSpPr>
          <p:nvPr>
            <p:ph type="sldNum" idx="12"/>
          </p:nvPr>
        </p:nvSpPr>
        <p:spPr>
          <a:xfrm>
            <a:off x="0" y="4972050"/>
            <a:ext cx="307800" cy="171599"/>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687F00"/>
              </a:buClr>
              <a:buSzPct val="25000"/>
              <a:buFont typeface="Cantarell"/>
              <a:buNone/>
            </a:pPr>
            <a:fld id="{00000000-1234-1234-1234-123412341234}" type="slidenum">
              <a:rPr lang="en" sz="600" b="0" i="0" u="none" strike="noStrike" cap="none" baseline="0">
                <a:solidFill>
                  <a:srgbClr val="687F00"/>
                </a:solidFill>
                <a:latin typeface="Cantarell"/>
                <a:ea typeface="Cantarell"/>
                <a:cs typeface="Cantarell"/>
                <a:sym typeface="Cantarell"/>
              </a:rPr>
              <a:t>‹#›</a:t>
            </a:fld>
            <a:endParaRPr lang="en" sz="600" b="0" i="0" u="none" strike="noStrike" cap="none" baseline="0">
              <a:solidFill>
                <a:srgbClr val="687F00"/>
              </a:solidFill>
              <a:latin typeface="Cantarell"/>
              <a:ea typeface="Cantarell"/>
              <a:cs typeface="Cantarell"/>
              <a:sym typeface="Cantare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4"/>
        <p:cNvGrpSpPr/>
        <p:nvPr/>
      </p:nvGrpSpPr>
      <p:grpSpPr>
        <a:xfrm>
          <a:off x="0" y="0"/>
          <a:ext cx="0" cy="0"/>
          <a:chOff x="0" y="0"/>
          <a:chExt cx="0" cy="0"/>
        </a:xfrm>
      </p:grpSpPr>
      <p:sp>
        <p:nvSpPr>
          <p:cNvPr id="95" name="Shape 95"/>
          <p:cNvSpPr/>
          <p:nvPr/>
        </p:nvSpPr>
        <p:spPr>
          <a:xfrm>
            <a:off x="1200149" y="1544359"/>
            <a:ext cx="5399700" cy="2914799"/>
          </a:xfrm>
          <a:prstGeom prst="rect">
            <a:avLst/>
          </a:prstGeom>
          <a:solidFill>
            <a:schemeClr val="accent1"/>
          </a:soli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Cantarell"/>
              <a:ea typeface="Cantarell"/>
              <a:cs typeface="Cantarell"/>
              <a:sym typeface="Cantarell"/>
            </a:endParaRPr>
          </a:p>
        </p:txBody>
      </p:sp>
      <p:sp>
        <p:nvSpPr>
          <p:cNvPr id="96" name="Shape 96"/>
          <p:cNvSpPr txBox="1">
            <a:spLocks noGrp="1"/>
          </p:cNvSpPr>
          <p:nvPr>
            <p:ph type="title"/>
          </p:nvPr>
        </p:nvSpPr>
        <p:spPr>
          <a:xfrm>
            <a:off x="1313832" y="1697934"/>
            <a:ext cx="5212200" cy="2357699"/>
          </a:xfrm>
          <a:prstGeom prst="rect">
            <a:avLst/>
          </a:prstGeom>
          <a:noFill/>
          <a:ln>
            <a:noFill/>
          </a:ln>
        </p:spPr>
        <p:txBody>
          <a:bodyPr lIns="68575" tIns="68575" rIns="68575" bIns="6857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1"/>
          </p:nvPr>
        </p:nvSpPr>
        <p:spPr>
          <a:xfrm>
            <a:off x="1313832" y="4036419"/>
            <a:ext cx="5212200" cy="336900"/>
          </a:xfrm>
          <a:prstGeom prst="rect">
            <a:avLst/>
          </a:prstGeom>
          <a:noFill/>
          <a:ln>
            <a:noFill/>
          </a:ln>
        </p:spPr>
        <p:txBody>
          <a:bodyPr lIns="68575" tIns="68575" rIns="68575" bIns="68575" anchor="t" anchorCtr="0"/>
          <a:lstStyle>
            <a:lvl1pPr marL="0" indent="0" rtl="0">
              <a:spcBef>
                <a:spcPts val="0"/>
              </a:spcBef>
              <a:buClr>
                <a:schemeClr val="lt1"/>
              </a:buClr>
              <a:buFont typeface="Cantarell"/>
              <a:buNone/>
              <a:defRPr/>
            </a:lvl1pPr>
            <a:lvl2pPr marL="342900" indent="0" rtl="0">
              <a:spcBef>
                <a:spcPts val="0"/>
              </a:spcBef>
              <a:buFont typeface="Cantarell"/>
              <a:buNone/>
              <a:defRPr/>
            </a:lvl2pPr>
            <a:lvl3pPr marL="685800" indent="0" rtl="0">
              <a:spcBef>
                <a:spcPts val="0"/>
              </a:spcBef>
              <a:buFont typeface="Cantarell"/>
              <a:buNone/>
              <a:defRPr/>
            </a:lvl3pPr>
            <a:lvl4pPr marL="1028700" indent="0" rtl="0">
              <a:spcBef>
                <a:spcPts val="0"/>
              </a:spcBef>
              <a:buFont typeface="Cantarell"/>
              <a:buNone/>
              <a:defRPr/>
            </a:lvl4pPr>
            <a:lvl5pPr marL="1371600" indent="0" rtl="0">
              <a:spcBef>
                <a:spcPts val="0"/>
              </a:spcBef>
              <a:buFont typeface="Cantarell"/>
              <a:buNone/>
              <a:defRPr/>
            </a:lvl5pPr>
            <a:lvl6pPr marL="1714500" indent="0" rtl="0">
              <a:spcBef>
                <a:spcPts val="0"/>
              </a:spcBef>
              <a:buFont typeface="Cantarell"/>
              <a:buNone/>
              <a:defRPr/>
            </a:lvl6pPr>
            <a:lvl7pPr marL="2057400" indent="0" rtl="0">
              <a:spcBef>
                <a:spcPts val="0"/>
              </a:spcBef>
              <a:buFont typeface="Cantarell"/>
              <a:buNone/>
              <a:defRPr/>
            </a:lvl7pPr>
            <a:lvl8pPr marL="2400300" indent="0" rtl="0">
              <a:spcBef>
                <a:spcPts val="0"/>
              </a:spcBef>
              <a:buFont typeface="Cantarell"/>
              <a:buNone/>
              <a:defRPr/>
            </a:lvl8pPr>
            <a:lvl9pPr marL="2743200" indent="0" rtl="0">
              <a:spcBef>
                <a:spcPts val="0"/>
              </a:spcBef>
              <a:buFont typeface="Cantarell"/>
              <a:buNone/>
              <a:defRPr/>
            </a:lvl9pPr>
          </a:lstStyle>
          <a:p>
            <a:endParaRPr/>
          </a:p>
        </p:txBody>
      </p:sp>
      <p:pic>
        <p:nvPicPr>
          <p:cNvPr id="98" name="Shape 98"/>
          <p:cNvPicPr preferRelativeResize="0"/>
          <p:nvPr/>
        </p:nvPicPr>
        <p:blipFill rotWithShape="1">
          <a:blip r:embed="rId2">
            <a:alphaModFix/>
          </a:blip>
          <a:srcRect/>
          <a:stretch/>
        </p:blipFill>
        <p:spPr>
          <a:xfrm>
            <a:off x="6682216" y="1544359"/>
            <a:ext cx="2462099" cy="2914799"/>
          </a:xfrm>
          <a:prstGeom prst="rect">
            <a:avLst/>
          </a:prstGeom>
          <a:noFill/>
          <a:ln>
            <a:noFill/>
          </a:ln>
        </p:spPr>
      </p:pic>
      <p:pic>
        <p:nvPicPr>
          <p:cNvPr id="99" name="Shape 99"/>
          <p:cNvPicPr preferRelativeResize="0"/>
          <p:nvPr/>
        </p:nvPicPr>
        <p:blipFill rotWithShape="1">
          <a:blip r:embed="rId3">
            <a:alphaModFix/>
          </a:blip>
          <a:srcRect/>
          <a:stretch/>
        </p:blipFill>
        <p:spPr>
          <a:xfrm>
            <a:off x="0" y="1544359"/>
            <a:ext cx="1117799" cy="29147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057518" y="207065"/>
            <a:ext cx="7028999" cy="887699"/>
          </a:xfrm>
          <a:prstGeom prst="rect">
            <a:avLst/>
          </a:prstGeom>
          <a:noFill/>
          <a:ln>
            <a:noFill/>
          </a:ln>
        </p:spPr>
        <p:txBody>
          <a:bodyPr lIns="68575" tIns="68575" rIns="68575" bIns="68575" anchor="b" anchorCtr="0"/>
          <a:lstStyle>
            <a:lvl1pPr algn="l" rtl="0">
              <a:spcBef>
                <a:spcPts val="0"/>
              </a:spcBef>
              <a:buClr>
                <a:schemeClr val="accent1"/>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1"/>
          </p:nvPr>
        </p:nvSpPr>
        <p:spPr>
          <a:xfrm>
            <a:off x="1057275" y="1167209"/>
            <a:ext cx="3457500" cy="3465299"/>
          </a:xfrm>
          <a:prstGeom prst="rect">
            <a:avLst/>
          </a:prstGeom>
          <a:noFill/>
          <a:ln>
            <a:noFill/>
          </a:ln>
        </p:spPr>
        <p:txBody>
          <a:bodyPr lIns="68575" tIns="68575" rIns="68575" bIns="6857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3" name="Shape 103"/>
          <p:cNvSpPr txBox="1">
            <a:spLocks noGrp="1"/>
          </p:cNvSpPr>
          <p:nvPr>
            <p:ph type="body" idx="2"/>
          </p:nvPr>
        </p:nvSpPr>
        <p:spPr>
          <a:xfrm>
            <a:off x="4629150" y="1167209"/>
            <a:ext cx="3457200" cy="3465299"/>
          </a:xfrm>
          <a:prstGeom prst="rect">
            <a:avLst/>
          </a:prstGeom>
          <a:noFill/>
          <a:ln>
            <a:noFill/>
          </a:ln>
        </p:spPr>
        <p:txBody>
          <a:bodyPr lIns="68575" tIns="68575" rIns="68575" bIns="6857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4" name="Shape 104"/>
          <p:cNvSpPr txBox="1">
            <a:spLocks noGrp="1"/>
          </p:cNvSpPr>
          <p:nvPr>
            <p:ph type="dt" idx="10"/>
          </p:nvPr>
        </p:nvSpPr>
        <p:spPr>
          <a:xfrm>
            <a:off x="323325" y="4972050"/>
            <a:ext cx="750600" cy="171599"/>
          </a:xfrm>
          <a:prstGeom prst="rect">
            <a:avLst/>
          </a:prstGeom>
          <a:noFill/>
          <a:ln>
            <a:noFill/>
          </a:ln>
        </p:spPr>
        <p:txBody>
          <a:bodyPr lIns="68575" tIns="68575" rIns="68575" bIns="68575" anchor="ctr" anchorCtr="0"/>
          <a:lstStyle>
            <a:lvl1pPr marL="0" marR="0" indent="0" algn="r"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105" name="Shape 105"/>
          <p:cNvSpPr txBox="1">
            <a:spLocks noGrp="1"/>
          </p:cNvSpPr>
          <p:nvPr>
            <p:ph type="ftr" idx="11"/>
          </p:nvPr>
        </p:nvSpPr>
        <p:spPr>
          <a:xfrm>
            <a:off x="1228287" y="4972050"/>
            <a:ext cx="6858299" cy="171599"/>
          </a:xfrm>
          <a:prstGeom prst="rect">
            <a:avLst/>
          </a:prstGeom>
          <a:noFill/>
          <a:ln>
            <a:noFill/>
          </a:ln>
        </p:spPr>
        <p:txBody>
          <a:bodyPr lIns="68575" tIns="68575" rIns="68575" bIns="68575" anchor="ctr" anchorCtr="0"/>
          <a:lstStyle>
            <a:lvl1pPr marL="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0" y="4972050"/>
            <a:ext cx="307800" cy="171599"/>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687F00"/>
              </a:buClr>
              <a:buSzPct val="25000"/>
              <a:buFont typeface="Cantarell"/>
              <a:buNone/>
            </a:pPr>
            <a:fld id="{00000000-1234-1234-1234-123412341234}" type="slidenum">
              <a:rPr lang="en" sz="600" b="0" i="0" u="none" strike="noStrike" cap="none" baseline="0">
                <a:solidFill>
                  <a:srgbClr val="687F00"/>
                </a:solidFill>
                <a:latin typeface="Cantarell"/>
                <a:ea typeface="Cantarell"/>
                <a:cs typeface="Cantarell"/>
                <a:sym typeface="Cantarell"/>
              </a:rPr>
              <a:t>‹#›</a:t>
            </a:fld>
            <a:endParaRPr lang="en" sz="600" b="0" i="0" u="none" strike="noStrike" cap="none" baseline="0">
              <a:solidFill>
                <a:srgbClr val="687F00"/>
              </a:solidFill>
              <a:latin typeface="Cantarell"/>
              <a:ea typeface="Cantarell"/>
              <a:cs typeface="Cantarell"/>
              <a:sym typeface="Cantare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057518" y="207065"/>
            <a:ext cx="7028999" cy="887699"/>
          </a:xfrm>
          <a:prstGeom prst="rect">
            <a:avLst/>
          </a:prstGeom>
          <a:noFill/>
          <a:ln>
            <a:noFill/>
          </a:ln>
        </p:spPr>
        <p:txBody>
          <a:bodyPr lIns="68575" tIns="68575" rIns="68575" bIns="68575" anchor="b" anchorCtr="0"/>
          <a:lstStyle>
            <a:lvl1pPr algn="l" rtl="0">
              <a:spcBef>
                <a:spcPts val="0"/>
              </a:spcBef>
              <a:buClr>
                <a:schemeClr val="accent1"/>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9" name="Shape 109"/>
          <p:cNvSpPr txBox="1">
            <a:spLocks noGrp="1"/>
          </p:cNvSpPr>
          <p:nvPr>
            <p:ph type="body" idx="1"/>
          </p:nvPr>
        </p:nvSpPr>
        <p:spPr>
          <a:xfrm>
            <a:off x="1057274" y="1165859"/>
            <a:ext cx="3456599" cy="618000"/>
          </a:xfrm>
          <a:prstGeom prst="rect">
            <a:avLst/>
          </a:prstGeom>
          <a:noFill/>
          <a:ln>
            <a:noFill/>
          </a:ln>
        </p:spPr>
        <p:txBody>
          <a:bodyPr lIns="68575" tIns="68575" rIns="68575" bIns="68575" anchor="b" anchorCtr="0"/>
          <a:lstStyle>
            <a:lvl1pPr marL="0" indent="0" rtl="0">
              <a:spcBef>
                <a:spcPts val="0"/>
              </a:spcBef>
              <a:buFont typeface="Cantarell"/>
              <a:buNone/>
              <a:defRPr/>
            </a:lvl1pPr>
            <a:lvl2pPr marL="342900" indent="0" rtl="0">
              <a:spcBef>
                <a:spcPts val="0"/>
              </a:spcBef>
              <a:buFont typeface="Cantarell"/>
              <a:buNone/>
              <a:defRPr/>
            </a:lvl2pPr>
            <a:lvl3pPr marL="685800" indent="0" rtl="0">
              <a:spcBef>
                <a:spcPts val="0"/>
              </a:spcBef>
              <a:buFont typeface="Cantarell"/>
              <a:buNone/>
              <a:defRPr/>
            </a:lvl3pPr>
            <a:lvl4pPr marL="1028700" indent="0" rtl="0">
              <a:spcBef>
                <a:spcPts val="0"/>
              </a:spcBef>
              <a:buFont typeface="Cantarell"/>
              <a:buNone/>
              <a:defRPr/>
            </a:lvl4pPr>
            <a:lvl5pPr marL="1371600" indent="0" rtl="0">
              <a:spcBef>
                <a:spcPts val="0"/>
              </a:spcBef>
              <a:buFont typeface="Cantarell"/>
              <a:buNone/>
              <a:defRPr/>
            </a:lvl5pPr>
            <a:lvl6pPr marL="1714500" indent="0" rtl="0">
              <a:spcBef>
                <a:spcPts val="0"/>
              </a:spcBef>
              <a:buFont typeface="Cantarell"/>
              <a:buNone/>
              <a:defRPr/>
            </a:lvl6pPr>
            <a:lvl7pPr marL="2057400" indent="0" rtl="0">
              <a:spcBef>
                <a:spcPts val="0"/>
              </a:spcBef>
              <a:buFont typeface="Cantarell"/>
              <a:buNone/>
              <a:defRPr/>
            </a:lvl7pPr>
            <a:lvl8pPr marL="2400300" indent="0" rtl="0">
              <a:spcBef>
                <a:spcPts val="0"/>
              </a:spcBef>
              <a:buFont typeface="Cantarell"/>
              <a:buNone/>
              <a:defRPr/>
            </a:lvl8pPr>
            <a:lvl9pPr marL="2743200" indent="0" rtl="0">
              <a:spcBef>
                <a:spcPts val="0"/>
              </a:spcBef>
              <a:buFont typeface="Cantarell"/>
              <a:buNone/>
              <a:defRPr/>
            </a:lvl9pPr>
          </a:lstStyle>
          <a:p>
            <a:endParaRPr/>
          </a:p>
        </p:txBody>
      </p:sp>
      <p:sp>
        <p:nvSpPr>
          <p:cNvPr id="110" name="Shape 110"/>
          <p:cNvSpPr txBox="1">
            <a:spLocks noGrp="1"/>
          </p:cNvSpPr>
          <p:nvPr>
            <p:ph type="body" idx="2"/>
          </p:nvPr>
        </p:nvSpPr>
        <p:spPr>
          <a:xfrm>
            <a:off x="1057274" y="1783793"/>
            <a:ext cx="3456599" cy="2858399"/>
          </a:xfrm>
          <a:prstGeom prst="rect">
            <a:avLst/>
          </a:prstGeom>
          <a:noFill/>
          <a:ln>
            <a:noFill/>
          </a:ln>
        </p:spPr>
        <p:txBody>
          <a:bodyPr lIns="68575" tIns="68575" rIns="68575" bIns="6857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1" name="Shape 111"/>
          <p:cNvSpPr txBox="1">
            <a:spLocks noGrp="1"/>
          </p:cNvSpPr>
          <p:nvPr>
            <p:ph type="body" idx="3"/>
          </p:nvPr>
        </p:nvSpPr>
        <p:spPr>
          <a:xfrm>
            <a:off x="4629150" y="1165859"/>
            <a:ext cx="3457500" cy="618000"/>
          </a:xfrm>
          <a:prstGeom prst="rect">
            <a:avLst/>
          </a:prstGeom>
          <a:noFill/>
          <a:ln>
            <a:noFill/>
          </a:ln>
        </p:spPr>
        <p:txBody>
          <a:bodyPr lIns="68575" tIns="68575" rIns="68575" bIns="68575" anchor="b" anchorCtr="0"/>
          <a:lstStyle>
            <a:lvl1pPr marL="0" indent="0" rtl="0">
              <a:spcBef>
                <a:spcPts val="0"/>
              </a:spcBef>
              <a:buFont typeface="Cantarell"/>
              <a:buNone/>
              <a:defRPr/>
            </a:lvl1pPr>
            <a:lvl2pPr marL="342900" indent="0" rtl="0">
              <a:spcBef>
                <a:spcPts val="0"/>
              </a:spcBef>
              <a:buFont typeface="Cantarell"/>
              <a:buNone/>
              <a:defRPr/>
            </a:lvl2pPr>
            <a:lvl3pPr marL="685800" indent="0" rtl="0">
              <a:spcBef>
                <a:spcPts val="0"/>
              </a:spcBef>
              <a:buFont typeface="Cantarell"/>
              <a:buNone/>
              <a:defRPr/>
            </a:lvl3pPr>
            <a:lvl4pPr marL="1028700" indent="0" rtl="0">
              <a:spcBef>
                <a:spcPts val="0"/>
              </a:spcBef>
              <a:buFont typeface="Cantarell"/>
              <a:buNone/>
              <a:defRPr/>
            </a:lvl4pPr>
            <a:lvl5pPr marL="1371600" indent="0" rtl="0">
              <a:spcBef>
                <a:spcPts val="0"/>
              </a:spcBef>
              <a:buFont typeface="Cantarell"/>
              <a:buNone/>
              <a:defRPr/>
            </a:lvl5pPr>
            <a:lvl6pPr marL="1714500" indent="0" rtl="0">
              <a:spcBef>
                <a:spcPts val="0"/>
              </a:spcBef>
              <a:buFont typeface="Cantarell"/>
              <a:buNone/>
              <a:defRPr/>
            </a:lvl6pPr>
            <a:lvl7pPr marL="2057400" indent="0" rtl="0">
              <a:spcBef>
                <a:spcPts val="0"/>
              </a:spcBef>
              <a:buFont typeface="Cantarell"/>
              <a:buNone/>
              <a:defRPr/>
            </a:lvl7pPr>
            <a:lvl8pPr marL="2400300" indent="0" rtl="0">
              <a:spcBef>
                <a:spcPts val="0"/>
              </a:spcBef>
              <a:buFont typeface="Cantarell"/>
              <a:buNone/>
              <a:defRPr/>
            </a:lvl8pPr>
            <a:lvl9pPr marL="2743200" indent="0" rtl="0">
              <a:spcBef>
                <a:spcPts val="0"/>
              </a:spcBef>
              <a:buFont typeface="Cantarell"/>
              <a:buNone/>
              <a:defRPr/>
            </a:lvl9pPr>
          </a:lstStyle>
          <a:p>
            <a:endParaRPr/>
          </a:p>
        </p:txBody>
      </p:sp>
      <p:sp>
        <p:nvSpPr>
          <p:cNvPr id="112" name="Shape 112"/>
          <p:cNvSpPr txBox="1">
            <a:spLocks noGrp="1"/>
          </p:cNvSpPr>
          <p:nvPr>
            <p:ph type="body" idx="4"/>
          </p:nvPr>
        </p:nvSpPr>
        <p:spPr>
          <a:xfrm>
            <a:off x="4629150" y="1783793"/>
            <a:ext cx="3457500" cy="2858399"/>
          </a:xfrm>
          <a:prstGeom prst="rect">
            <a:avLst/>
          </a:prstGeom>
          <a:noFill/>
          <a:ln>
            <a:noFill/>
          </a:ln>
        </p:spPr>
        <p:txBody>
          <a:bodyPr lIns="68575" tIns="68575" rIns="68575" bIns="6857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3" name="Shape 113"/>
          <p:cNvSpPr txBox="1">
            <a:spLocks noGrp="1"/>
          </p:cNvSpPr>
          <p:nvPr>
            <p:ph type="dt" idx="10"/>
          </p:nvPr>
        </p:nvSpPr>
        <p:spPr>
          <a:xfrm>
            <a:off x="323325" y="4972050"/>
            <a:ext cx="750600" cy="171599"/>
          </a:xfrm>
          <a:prstGeom prst="rect">
            <a:avLst/>
          </a:prstGeom>
          <a:noFill/>
          <a:ln>
            <a:noFill/>
          </a:ln>
        </p:spPr>
        <p:txBody>
          <a:bodyPr lIns="68575" tIns="68575" rIns="68575" bIns="68575" anchor="ctr" anchorCtr="0"/>
          <a:lstStyle>
            <a:lvl1pPr marL="0" marR="0" indent="0" algn="r"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114" name="Shape 114"/>
          <p:cNvSpPr txBox="1">
            <a:spLocks noGrp="1"/>
          </p:cNvSpPr>
          <p:nvPr>
            <p:ph type="ftr" idx="11"/>
          </p:nvPr>
        </p:nvSpPr>
        <p:spPr>
          <a:xfrm>
            <a:off x="1228287" y="4972050"/>
            <a:ext cx="6858299" cy="171599"/>
          </a:xfrm>
          <a:prstGeom prst="rect">
            <a:avLst/>
          </a:prstGeom>
          <a:noFill/>
          <a:ln>
            <a:noFill/>
          </a:ln>
        </p:spPr>
        <p:txBody>
          <a:bodyPr lIns="68575" tIns="68575" rIns="68575" bIns="68575" anchor="ctr" anchorCtr="0"/>
          <a:lstStyle>
            <a:lvl1pPr marL="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115" name="Shape 115"/>
          <p:cNvSpPr txBox="1">
            <a:spLocks noGrp="1"/>
          </p:cNvSpPr>
          <p:nvPr>
            <p:ph type="sldNum" idx="12"/>
          </p:nvPr>
        </p:nvSpPr>
        <p:spPr>
          <a:xfrm>
            <a:off x="0" y="4972050"/>
            <a:ext cx="307800" cy="171599"/>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687F00"/>
              </a:buClr>
              <a:buSzPct val="25000"/>
              <a:buFont typeface="Cantarell"/>
              <a:buNone/>
            </a:pPr>
            <a:fld id="{00000000-1234-1234-1234-123412341234}" type="slidenum">
              <a:rPr lang="en" sz="600" b="0" i="0" u="none" strike="noStrike" cap="none" baseline="0">
                <a:solidFill>
                  <a:srgbClr val="687F00"/>
                </a:solidFill>
                <a:latin typeface="Cantarell"/>
                <a:ea typeface="Cantarell"/>
                <a:cs typeface="Cantarell"/>
                <a:sym typeface="Cantarell"/>
              </a:rPr>
              <a:t>‹#›</a:t>
            </a:fld>
            <a:endParaRPr lang="en" sz="600" b="0" i="0" u="none" strike="noStrike" cap="none" baseline="0">
              <a:solidFill>
                <a:srgbClr val="687F00"/>
              </a:solidFill>
              <a:latin typeface="Cantarell"/>
              <a:ea typeface="Cantarell"/>
              <a:cs typeface="Cantarell"/>
              <a:sym typeface="Cantare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057518" y="207065"/>
            <a:ext cx="7028999" cy="887699"/>
          </a:xfrm>
          <a:prstGeom prst="rect">
            <a:avLst/>
          </a:prstGeom>
          <a:noFill/>
          <a:ln>
            <a:noFill/>
          </a:ln>
        </p:spPr>
        <p:txBody>
          <a:bodyPr lIns="68575" tIns="68575" rIns="68575" bIns="68575" anchor="b" anchorCtr="0"/>
          <a:lstStyle>
            <a:lvl1pPr algn="l" rtl="0">
              <a:spcBef>
                <a:spcPts val="0"/>
              </a:spcBef>
              <a:buClr>
                <a:schemeClr val="accent1"/>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8" name="Shape 118"/>
          <p:cNvSpPr txBox="1">
            <a:spLocks noGrp="1"/>
          </p:cNvSpPr>
          <p:nvPr>
            <p:ph type="dt" idx="10"/>
          </p:nvPr>
        </p:nvSpPr>
        <p:spPr>
          <a:xfrm>
            <a:off x="323325" y="4972050"/>
            <a:ext cx="750600" cy="171599"/>
          </a:xfrm>
          <a:prstGeom prst="rect">
            <a:avLst/>
          </a:prstGeom>
          <a:noFill/>
          <a:ln>
            <a:noFill/>
          </a:ln>
        </p:spPr>
        <p:txBody>
          <a:bodyPr lIns="68575" tIns="68575" rIns="68575" bIns="68575" anchor="ctr" anchorCtr="0"/>
          <a:lstStyle>
            <a:lvl1pPr marL="0" marR="0" indent="0" algn="r"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119" name="Shape 119"/>
          <p:cNvSpPr txBox="1">
            <a:spLocks noGrp="1"/>
          </p:cNvSpPr>
          <p:nvPr>
            <p:ph type="ftr" idx="11"/>
          </p:nvPr>
        </p:nvSpPr>
        <p:spPr>
          <a:xfrm>
            <a:off x="1228287" y="4972050"/>
            <a:ext cx="6858299" cy="171599"/>
          </a:xfrm>
          <a:prstGeom prst="rect">
            <a:avLst/>
          </a:prstGeom>
          <a:noFill/>
          <a:ln>
            <a:noFill/>
          </a:ln>
        </p:spPr>
        <p:txBody>
          <a:bodyPr lIns="68575" tIns="68575" rIns="68575" bIns="68575" anchor="ctr" anchorCtr="0"/>
          <a:lstStyle>
            <a:lvl1pPr marL="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120" name="Shape 120"/>
          <p:cNvSpPr txBox="1">
            <a:spLocks noGrp="1"/>
          </p:cNvSpPr>
          <p:nvPr>
            <p:ph type="sldNum" idx="12"/>
          </p:nvPr>
        </p:nvSpPr>
        <p:spPr>
          <a:xfrm>
            <a:off x="0" y="4972050"/>
            <a:ext cx="307800" cy="171599"/>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687F00"/>
              </a:buClr>
              <a:buSzPct val="25000"/>
              <a:buFont typeface="Cantarell"/>
              <a:buNone/>
            </a:pPr>
            <a:fld id="{00000000-1234-1234-1234-123412341234}" type="slidenum">
              <a:rPr lang="en" sz="600" b="0" i="0" u="none" strike="noStrike" cap="none" baseline="0">
                <a:solidFill>
                  <a:srgbClr val="687F00"/>
                </a:solidFill>
                <a:latin typeface="Cantarell"/>
                <a:ea typeface="Cantarell"/>
                <a:cs typeface="Cantarell"/>
                <a:sym typeface="Cantarell"/>
              </a:rPr>
              <a:t>‹#›</a:t>
            </a:fld>
            <a:endParaRPr lang="en" sz="600" b="0" i="0" u="none" strike="noStrike" cap="none" baseline="0">
              <a:solidFill>
                <a:srgbClr val="687F00"/>
              </a:solidFill>
              <a:latin typeface="Cantarell"/>
              <a:ea typeface="Cantarell"/>
              <a:cs typeface="Cantarell"/>
              <a:sym typeface="Cantare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970008" y="689712"/>
            <a:ext cx="3116700" cy="1899599"/>
          </a:xfrm>
          <a:prstGeom prst="rect">
            <a:avLst/>
          </a:prstGeom>
          <a:noFill/>
          <a:ln>
            <a:noFill/>
          </a:ln>
        </p:spPr>
        <p:txBody>
          <a:bodyPr lIns="68575" tIns="68575" rIns="68575" bIns="6857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3" name="Shape 123"/>
          <p:cNvSpPr txBox="1">
            <a:spLocks noGrp="1"/>
          </p:cNvSpPr>
          <p:nvPr>
            <p:ph type="body" idx="1"/>
          </p:nvPr>
        </p:nvSpPr>
        <p:spPr>
          <a:xfrm>
            <a:off x="1057274" y="686942"/>
            <a:ext cx="3912899" cy="3799499"/>
          </a:xfrm>
          <a:prstGeom prst="rect">
            <a:avLst/>
          </a:prstGeom>
          <a:noFill/>
          <a:ln>
            <a:noFill/>
          </a:ln>
        </p:spPr>
        <p:txBody>
          <a:bodyPr lIns="68575" tIns="68575" rIns="68575" bIns="6857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4" name="Shape 124"/>
          <p:cNvSpPr txBox="1">
            <a:spLocks noGrp="1"/>
          </p:cNvSpPr>
          <p:nvPr>
            <p:ph type="body" idx="2"/>
          </p:nvPr>
        </p:nvSpPr>
        <p:spPr>
          <a:xfrm>
            <a:off x="4970008" y="2584797"/>
            <a:ext cx="3116700" cy="1901400"/>
          </a:xfrm>
          <a:prstGeom prst="rect">
            <a:avLst/>
          </a:prstGeom>
          <a:noFill/>
          <a:ln>
            <a:noFill/>
          </a:ln>
        </p:spPr>
        <p:txBody>
          <a:bodyPr lIns="68575" tIns="68575" rIns="68575" bIns="68575" anchor="t" anchorCtr="0"/>
          <a:lstStyle>
            <a:lvl1pPr marL="0" indent="0" rtl="0">
              <a:spcBef>
                <a:spcPts val="700"/>
              </a:spcBef>
              <a:buFont typeface="Cantarell"/>
              <a:buNone/>
              <a:defRPr/>
            </a:lvl1pPr>
            <a:lvl2pPr marL="342900" indent="0" rtl="0">
              <a:spcBef>
                <a:spcPts val="0"/>
              </a:spcBef>
              <a:buFont typeface="Cantarell"/>
              <a:buNone/>
              <a:defRPr/>
            </a:lvl2pPr>
            <a:lvl3pPr marL="685800" indent="0" rtl="0">
              <a:spcBef>
                <a:spcPts val="0"/>
              </a:spcBef>
              <a:buFont typeface="Cantarell"/>
              <a:buNone/>
              <a:defRPr/>
            </a:lvl3pPr>
            <a:lvl4pPr marL="1028700" indent="0" rtl="0">
              <a:spcBef>
                <a:spcPts val="0"/>
              </a:spcBef>
              <a:buFont typeface="Cantarell"/>
              <a:buNone/>
              <a:defRPr/>
            </a:lvl4pPr>
            <a:lvl5pPr marL="1371600" indent="0" rtl="0">
              <a:spcBef>
                <a:spcPts val="0"/>
              </a:spcBef>
              <a:buFont typeface="Cantarell"/>
              <a:buNone/>
              <a:defRPr/>
            </a:lvl5pPr>
            <a:lvl6pPr marL="1714500" indent="0" rtl="0">
              <a:spcBef>
                <a:spcPts val="0"/>
              </a:spcBef>
              <a:buFont typeface="Cantarell"/>
              <a:buNone/>
              <a:defRPr/>
            </a:lvl6pPr>
            <a:lvl7pPr marL="2057400" indent="0" rtl="0">
              <a:spcBef>
                <a:spcPts val="0"/>
              </a:spcBef>
              <a:buFont typeface="Cantarell"/>
              <a:buNone/>
              <a:defRPr/>
            </a:lvl7pPr>
            <a:lvl8pPr marL="2400300" indent="0" rtl="0">
              <a:spcBef>
                <a:spcPts val="0"/>
              </a:spcBef>
              <a:buFont typeface="Cantarell"/>
              <a:buNone/>
              <a:defRPr/>
            </a:lvl8pPr>
            <a:lvl9pPr marL="2743200" indent="0" rtl="0">
              <a:spcBef>
                <a:spcPts val="0"/>
              </a:spcBef>
              <a:buFont typeface="Cantarell"/>
              <a:buNone/>
              <a:defRPr/>
            </a:lvl9pPr>
          </a:lstStyle>
          <a:p>
            <a:endParaRPr/>
          </a:p>
        </p:txBody>
      </p:sp>
      <p:sp>
        <p:nvSpPr>
          <p:cNvPr id="125" name="Shape 125"/>
          <p:cNvSpPr txBox="1">
            <a:spLocks noGrp="1"/>
          </p:cNvSpPr>
          <p:nvPr>
            <p:ph type="dt" idx="10"/>
          </p:nvPr>
        </p:nvSpPr>
        <p:spPr>
          <a:xfrm>
            <a:off x="323325" y="4972050"/>
            <a:ext cx="750600" cy="171599"/>
          </a:xfrm>
          <a:prstGeom prst="rect">
            <a:avLst/>
          </a:prstGeom>
          <a:noFill/>
          <a:ln>
            <a:noFill/>
          </a:ln>
        </p:spPr>
        <p:txBody>
          <a:bodyPr lIns="68575" tIns="68575" rIns="68575" bIns="68575" anchor="ctr" anchorCtr="0"/>
          <a:lstStyle>
            <a:lvl1pPr marL="0" marR="0" indent="0" algn="r"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126" name="Shape 126"/>
          <p:cNvSpPr txBox="1">
            <a:spLocks noGrp="1"/>
          </p:cNvSpPr>
          <p:nvPr>
            <p:ph type="ftr" idx="11"/>
          </p:nvPr>
        </p:nvSpPr>
        <p:spPr>
          <a:xfrm>
            <a:off x="1228287" y="4972050"/>
            <a:ext cx="6858299" cy="171599"/>
          </a:xfrm>
          <a:prstGeom prst="rect">
            <a:avLst/>
          </a:prstGeom>
          <a:noFill/>
          <a:ln>
            <a:noFill/>
          </a:ln>
        </p:spPr>
        <p:txBody>
          <a:bodyPr lIns="68575" tIns="68575" rIns="68575" bIns="68575" anchor="ctr" anchorCtr="0"/>
          <a:lstStyle>
            <a:lvl1pPr marL="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0" y="4972050"/>
            <a:ext cx="307800" cy="171599"/>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687F00"/>
              </a:buClr>
              <a:buSzPct val="25000"/>
              <a:buFont typeface="Cantarell"/>
              <a:buNone/>
            </a:pPr>
            <a:fld id="{00000000-1234-1234-1234-123412341234}" type="slidenum">
              <a:rPr lang="en" sz="600" b="0" i="0" u="none" strike="noStrike" cap="none" baseline="0">
                <a:solidFill>
                  <a:srgbClr val="687F00"/>
                </a:solidFill>
                <a:latin typeface="Cantarell"/>
                <a:ea typeface="Cantarell"/>
                <a:cs typeface="Cantarell"/>
                <a:sym typeface="Cantarell"/>
              </a:rPr>
              <a:t>‹#›</a:t>
            </a:fld>
            <a:endParaRPr lang="en" sz="600" b="0" i="0" u="none" strike="noStrike" cap="none" baseline="0">
              <a:solidFill>
                <a:srgbClr val="687F00"/>
              </a:solidFill>
              <a:latin typeface="Cantarell"/>
              <a:ea typeface="Cantarell"/>
              <a:cs typeface="Cantarell"/>
              <a:sym typeface="Cantare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970009" y="689712"/>
            <a:ext cx="3116700" cy="1899599"/>
          </a:xfrm>
          <a:prstGeom prst="rect">
            <a:avLst/>
          </a:prstGeom>
          <a:noFill/>
          <a:ln>
            <a:noFill/>
          </a:ln>
        </p:spPr>
        <p:txBody>
          <a:bodyPr lIns="68575" tIns="68575" rIns="68575" bIns="6857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0" name="Shape 130"/>
          <p:cNvSpPr>
            <a:spLocks noGrp="1"/>
          </p:cNvSpPr>
          <p:nvPr>
            <p:ph type="pic" idx="2"/>
          </p:nvPr>
        </p:nvSpPr>
        <p:spPr>
          <a:xfrm>
            <a:off x="0" y="686942"/>
            <a:ext cx="4970100" cy="3799499"/>
          </a:xfrm>
          <a:prstGeom prst="rect">
            <a:avLst/>
          </a:prstGeom>
          <a:noFill/>
          <a:ln>
            <a:noFill/>
          </a:ln>
        </p:spPr>
      </p:sp>
      <p:sp>
        <p:nvSpPr>
          <p:cNvPr id="131" name="Shape 131"/>
          <p:cNvSpPr txBox="1">
            <a:spLocks noGrp="1"/>
          </p:cNvSpPr>
          <p:nvPr>
            <p:ph type="body" idx="1"/>
          </p:nvPr>
        </p:nvSpPr>
        <p:spPr>
          <a:xfrm>
            <a:off x="4970009" y="2584797"/>
            <a:ext cx="3116700" cy="1901400"/>
          </a:xfrm>
          <a:prstGeom prst="rect">
            <a:avLst/>
          </a:prstGeom>
          <a:noFill/>
          <a:ln>
            <a:noFill/>
          </a:ln>
        </p:spPr>
        <p:txBody>
          <a:bodyPr lIns="68575" tIns="68575" rIns="68575" bIns="68575" anchor="t" anchorCtr="0"/>
          <a:lstStyle>
            <a:lvl1pPr marL="0" indent="0" rtl="0">
              <a:spcBef>
                <a:spcPts val="700"/>
              </a:spcBef>
              <a:buFont typeface="Cantarell"/>
              <a:buNone/>
              <a:defRPr/>
            </a:lvl1pPr>
            <a:lvl2pPr marL="342900" indent="0" rtl="0">
              <a:spcBef>
                <a:spcPts val="0"/>
              </a:spcBef>
              <a:buFont typeface="Cantarell"/>
              <a:buNone/>
              <a:defRPr/>
            </a:lvl2pPr>
            <a:lvl3pPr marL="685800" indent="0" rtl="0">
              <a:spcBef>
                <a:spcPts val="0"/>
              </a:spcBef>
              <a:buFont typeface="Cantarell"/>
              <a:buNone/>
              <a:defRPr/>
            </a:lvl3pPr>
            <a:lvl4pPr marL="1028700" indent="0" rtl="0">
              <a:spcBef>
                <a:spcPts val="0"/>
              </a:spcBef>
              <a:buFont typeface="Cantarell"/>
              <a:buNone/>
              <a:defRPr/>
            </a:lvl4pPr>
            <a:lvl5pPr marL="1371600" indent="0" rtl="0">
              <a:spcBef>
                <a:spcPts val="0"/>
              </a:spcBef>
              <a:buFont typeface="Cantarell"/>
              <a:buNone/>
              <a:defRPr/>
            </a:lvl5pPr>
            <a:lvl6pPr marL="1714500" indent="0" rtl="0">
              <a:spcBef>
                <a:spcPts val="0"/>
              </a:spcBef>
              <a:buFont typeface="Cantarell"/>
              <a:buNone/>
              <a:defRPr/>
            </a:lvl6pPr>
            <a:lvl7pPr marL="2057400" indent="0" rtl="0">
              <a:spcBef>
                <a:spcPts val="0"/>
              </a:spcBef>
              <a:buFont typeface="Cantarell"/>
              <a:buNone/>
              <a:defRPr/>
            </a:lvl7pPr>
            <a:lvl8pPr marL="2400300" indent="0" rtl="0">
              <a:spcBef>
                <a:spcPts val="0"/>
              </a:spcBef>
              <a:buFont typeface="Cantarell"/>
              <a:buNone/>
              <a:defRPr/>
            </a:lvl8pPr>
            <a:lvl9pPr marL="2743200" indent="0" rtl="0">
              <a:spcBef>
                <a:spcPts val="0"/>
              </a:spcBef>
              <a:buFont typeface="Cantarell"/>
              <a:buNone/>
              <a:defRPr/>
            </a:lvl9pPr>
          </a:lstStyle>
          <a:p>
            <a:endParaRPr/>
          </a:p>
        </p:txBody>
      </p:sp>
      <p:sp>
        <p:nvSpPr>
          <p:cNvPr id="132" name="Shape 132"/>
          <p:cNvSpPr txBox="1">
            <a:spLocks noGrp="1"/>
          </p:cNvSpPr>
          <p:nvPr>
            <p:ph type="dt" idx="10"/>
          </p:nvPr>
        </p:nvSpPr>
        <p:spPr>
          <a:xfrm>
            <a:off x="323325" y="4972050"/>
            <a:ext cx="750600" cy="171599"/>
          </a:xfrm>
          <a:prstGeom prst="rect">
            <a:avLst/>
          </a:prstGeom>
          <a:noFill/>
          <a:ln>
            <a:noFill/>
          </a:ln>
        </p:spPr>
        <p:txBody>
          <a:bodyPr lIns="68575" tIns="68575" rIns="68575" bIns="68575" anchor="ctr" anchorCtr="0"/>
          <a:lstStyle>
            <a:lvl1pPr marL="0" marR="0" indent="0" algn="r"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133" name="Shape 133"/>
          <p:cNvSpPr txBox="1">
            <a:spLocks noGrp="1"/>
          </p:cNvSpPr>
          <p:nvPr>
            <p:ph type="ftr" idx="11"/>
          </p:nvPr>
        </p:nvSpPr>
        <p:spPr>
          <a:xfrm>
            <a:off x="1228287" y="4972050"/>
            <a:ext cx="6858299" cy="171599"/>
          </a:xfrm>
          <a:prstGeom prst="rect">
            <a:avLst/>
          </a:prstGeom>
          <a:noFill/>
          <a:ln>
            <a:noFill/>
          </a:ln>
        </p:spPr>
        <p:txBody>
          <a:bodyPr lIns="68575" tIns="68575" rIns="68575" bIns="68575" anchor="ctr" anchorCtr="0"/>
          <a:lstStyle>
            <a:lvl1pPr marL="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134" name="Shape 134"/>
          <p:cNvSpPr txBox="1">
            <a:spLocks noGrp="1"/>
          </p:cNvSpPr>
          <p:nvPr>
            <p:ph type="sldNum" idx="12"/>
          </p:nvPr>
        </p:nvSpPr>
        <p:spPr>
          <a:xfrm>
            <a:off x="0" y="4972050"/>
            <a:ext cx="307800" cy="171599"/>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687F00"/>
              </a:buClr>
              <a:buSzPct val="25000"/>
              <a:buFont typeface="Cantarell"/>
              <a:buNone/>
            </a:pPr>
            <a:fld id="{00000000-1234-1234-1234-123412341234}" type="slidenum">
              <a:rPr lang="en" sz="600" b="0" i="0" u="none" strike="noStrike" cap="none" baseline="0">
                <a:solidFill>
                  <a:srgbClr val="687F00"/>
                </a:solidFill>
                <a:latin typeface="Cantarell"/>
                <a:ea typeface="Cantarell"/>
                <a:cs typeface="Cantarell"/>
                <a:sym typeface="Cantarell"/>
              </a:rPr>
              <a:t>‹#›</a:t>
            </a:fld>
            <a:endParaRPr lang="en" sz="600" b="0" i="0" u="none" strike="noStrike" cap="none" baseline="0">
              <a:solidFill>
                <a:srgbClr val="687F00"/>
              </a:solidFill>
              <a:latin typeface="Cantarell"/>
              <a:ea typeface="Cantarell"/>
              <a:cs typeface="Cantarell"/>
              <a:sym typeface="Cantare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1057518" y="207065"/>
            <a:ext cx="7028999" cy="887699"/>
          </a:xfrm>
          <a:prstGeom prst="rect">
            <a:avLst/>
          </a:prstGeom>
          <a:noFill/>
          <a:ln>
            <a:noFill/>
          </a:ln>
        </p:spPr>
        <p:txBody>
          <a:bodyPr lIns="68575" tIns="68575" rIns="68575" bIns="68575" anchor="b" anchorCtr="0"/>
          <a:lstStyle>
            <a:lvl1pPr algn="l" rtl="0">
              <a:spcBef>
                <a:spcPts val="0"/>
              </a:spcBef>
              <a:buClr>
                <a:schemeClr val="accent1"/>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7" name="Shape 137"/>
          <p:cNvSpPr txBox="1">
            <a:spLocks noGrp="1"/>
          </p:cNvSpPr>
          <p:nvPr>
            <p:ph type="body" idx="1"/>
          </p:nvPr>
        </p:nvSpPr>
        <p:spPr>
          <a:xfrm rot="5400000">
            <a:off x="2839330" y="-607348"/>
            <a:ext cx="3465299" cy="7028999"/>
          </a:xfrm>
          <a:prstGeom prst="rect">
            <a:avLst/>
          </a:prstGeom>
          <a:noFill/>
          <a:ln>
            <a:noFill/>
          </a:ln>
        </p:spPr>
        <p:txBody>
          <a:bodyPr lIns="68575" tIns="68575" rIns="68575" bIns="68575" anchor="t" anchorCtr="0"/>
          <a:lstStyle>
            <a:lvl1pPr marL="152400" indent="25400" algn="l" rtl="0">
              <a:lnSpc>
                <a:spcPct val="90000"/>
              </a:lnSpc>
              <a:spcBef>
                <a:spcPts val="800"/>
              </a:spcBef>
              <a:buClr>
                <a:schemeClr val="dk1"/>
              </a:buClr>
              <a:buFont typeface="Arial"/>
              <a:buChar char="•"/>
              <a:defRPr/>
            </a:lvl1pPr>
            <a:lvl2pPr marL="330200" indent="38100" algn="l" rtl="0">
              <a:lnSpc>
                <a:spcPct val="90000"/>
              </a:lnSpc>
              <a:spcBef>
                <a:spcPts val="300"/>
              </a:spcBef>
              <a:buClr>
                <a:schemeClr val="dk1"/>
              </a:buClr>
              <a:buFont typeface="Arial"/>
              <a:buChar char="•"/>
              <a:defRPr/>
            </a:lvl2pPr>
            <a:lvl3pPr marL="508000" indent="25400" algn="l" rtl="0">
              <a:lnSpc>
                <a:spcPct val="90000"/>
              </a:lnSpc>
              <a:spcBef>
                <a:spcPts val="300"/>
              </a:spcBef>
              <a:buClr>
                <a:schemeClr val="dk1"/>
              </a:buClr>
              <a:buFont typeface="Arial"/>
              <a:buChar char="•"/>
              <a:defRPr/>
            </a:lvl3pPr>
            <a:lvl4pPr marL="673100" indent="38100" algn="l" rtl="0">
              <a:lnSpc>
                <a:spcPct val="90000"/>
              </a:lnSpc>
              <a:spcBef>
                <a:spcPts val="300"/>
              </a:spcBef>
              <a:buClr>
                <a:schemeClr val="dk1"/>
              </a:buClr>
              <a:buFont typeface="Arial"/>
              <a:buChar char="•"/>
              <a:defRPr/>
            </a:lvl4pPr>
            <a:lvl5pPr marL="850900" indent="25400" algn="l" rtl="0">
              <a:lnSpc>
                <a:spcPct val="90000"/>
              </a:lnSpc>
              <a:spcBef>
                <a:spcPts val="300"/>
              </a:spcBef>
              <a:buClr>
                <a:schemeClr val="dk1"/>
              </a:buClr>
              <a:buFont typeface="Arial"/>
              <a:buChar char="•"/>
              <a:defRPr/>
            </a:lvl5pPr>
            <a:lvl6pPr marL="1016000" indent="38100" algn="l" rtl="0">
              <a:lnSpc>
                <a:spcPct val="90000"/>
              </a:lnSpc>
              <a:spcBef>
                <a:spcPts val="300"/>
              </a:spcBef>
              <a:buClr>
                <a:schemeClr val="dk1"/>
              </a:buClr>
              <a:buFont typeface="Arial"/>
              <a:buChar char="•"/>
              <a:defRPr/>
            </a:lvl6pPr>
            <a:lvl7pPr marL="1193800" indent="25400" algn="l" rtl="0">
              <a:lnSpc>
                <a:spcPct val="90000"/>
              </a:lnSpc>
              <a:spcBef>
                <a:spcPts val="300"/>
              </a:spcBef>
              <a:buClr>
                <a:schemeClr val="dk1"/>
              </a:buClr>
              <a:buFont typeface="Arial"/>
              <a:buChar char="•"/>
              <a:defRPr/>
            </a:lvl7pPr>
            <a:lvl8pPr marL="1358900" indent="38100" algn="l" rtl="0">
              <a:lnSpc>
                <a:spcPct val="90000"/>
              </a:lnSpc>
              <a:spcBef>
                <a:spcPts val="300"/>
              </a:spcBef>
              <a:buClr>
                <a:schemeClr val="dk1"/>
              </a:buClr>
              <a:buFont typeface="Arial"/>
              <a:buChar char="•"/>
              <a:defRPr/>
            </a:lvl8pPr>
            <a:lvl9pPr marL="1536700" indent="25400" algn="l" rtl="0">
              <a:lnSpc>
                <a:spcPct val="90000"/>
              </a:lnSpc>
              <a:spcBef>
                <a:spcPts val="300"/>
              </a:spcBef>
              <a:buClr>
                <a:schemeClr val="dk1"/>
              </a:buClr>
              <a:buFont typeface="Arial"/>
              <a:buChar char="•"/>
              <a:defRPr/>
            </a:lvl9pPr>
          </a:lstStyle>
          <a:p>
            <a:endParaRPr/>
          </a:p>
        </p:txBody>
      </p:sp>
      <p:sp>
        <p:nvSpPr>
          <p:cNvPr id="138" name="Shape 138"/>
          <p:cNvSpPr txBox="1">
            <a:spLocks noGrp="1"/>
          </p:cNvSpPr>
          <p:nvPr>
            <p:ph type="dt" idx="10"/>
          </p:nvPr>
        </p:nvSpPr>
        <p:spPr>
          <a:xfrm>
            <a:off x="323325" y="4972050"/>
            <a:ext cx="750600" cy="171599"/>
          </a:xfrm>
          <a:prstGeom prst="rect">
            <a:avLst/>
          </a:prstGeom>
          <a:noFill/>
          <a:ln>
            <a:noFill/>
          </a:ln>
        </p:spPr>
        <p:txBody>
          <a:bodyPr lIns="68575" tIns="68575" rIns="68575" bIns="68575" anchor="ctr" anchorCtr="0"/>
          <a:lstStyle>
            <a:lvl1pPr marL="0" marR="0" indent="0" algn="r"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139" name="Shape 139"/>
          <p:cNvSpPr txBox="1">
            <a:spLocks noGrp="1"/>
          </p:cNvSpPr>
          <p:nvPr>
            <p:ph type="ftr" idx="11"/>
          </p:nvPr>
        </p:nvSpPr>
        <p:spPr>
          <a:xfrm>
            <a:off x="1228287" y="4972050"/>
            <a:ext cx="6858299" cy="171599"/>
          </a:xfrm>
          <a:prstGeom prst="rect">
            <a:avLst/>
          </a:prstGeom>
          <a:noFill/>
          <a:ln>
            <a:noFill/>
          </a:ln>
        </p:spPr>
        <p:txBody>
          <a:bodyPr lIns="68575" tIns="68575" rIns="68575" bIns="68575" anchor="ctr" anchorCtr="0"/>
          <a:lstStyle>
            <a:lvl1pPr marL="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140" name="Shape 140"/>
          <p:cNvSpPr txBox="1">
            <a:spLocks noGrp="1"/>
          </p:cNvSpPr>
          <p:nvPr>
            <p:ph type="sldNum" idx="12"/>
          </p:nvPr>
        </p:nvSpPr>
        <p:spPr>
          <a:xfrm>
            <a:off x="0" y="4972050"/>
            <a:ext cx="307800" cy="171599"/>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687F00"/>
              </a:buClr>
              <a:buSzPct val="25000"/>
              <a:buFont typeface="Cantarell"/>
              <a:buNone/>
            </a:pPr>
            <a:fld id="{00000000-1234-1234-1234-123412341234}" type="slidenum">
              <a:rPr lang="en" sz="600" b="0" i="0" u="none" strike="noStrike" cap="none" baseline="0">
                <a:solidFill>
                  <a:srgbClr val="687F00"/>
                </a:solidFill>
                <a:latin typeface="Cantarell"/>
                <a:ea typeface="Cantarell"/>
                <a:cs typeface="Cantarell"/>
                <a:sym typeface="Cantarell"/>
              </a:rPr>
              <a:t>‹#›</a:t>
            </a:fld>
            <a:endParaRPr lang="en" sz="600" b="0" i="0" u="none" strike="noStrike" cap="none" baseline="0">
              <a:solidFill>
                <a:srgbClr val="687F00"/>
              </a:solidFill>
              <a:latin typeface="Cantarell"/>
              <a:ea typeface="Cantarell"/>
              <a:cs typeface="Cantarell"/>
              <a:sym typeface="Cantare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rot="5400000">
            <a:off x="5070374" y="1616324"/>
            <a:ext cx="4489800" cy="1542899"/>
          </a:xfrm>
          <a:prstGeom prst="rect">
            <a:avLst/>
          </a:prstGeom>
          <a:noFill/>
          <a:ln>
            <a:noFill/>
          </a:ln>
        </p:spPr>
        <p:txBody>
          <a:bodyPr lIns="68575" tIns="68575" rIns="68575" bIns="68575" anchor="b" anchorCtr="0"/>
          <a:lstStyle>
            <a:lvl1pPr algn="l" rtl="0">
              <a:spcBef>
                <a:spcPts val="0"/>
              </a:spcBef>
              <a:buClr>
                <a:schemeClr val="accent1"/>
              </a:buClr>
              <a:buFont typeface="Cantarel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3" name="Shape 143"/>
          <p:cNvSpPr txBox="1">
            <a:spLocks noGrp="1"/>
          </p:cNvSpPr>
          <p:nvPr>
            <p:ph type="body" idx="1"/>
          </p:nvPr>
        </p:nvSpPr>
        <p:spPr>
          <a:xfrm rot="5400000">
            <a:off x="1284074" y="-512624"/>
            <a:ext cx="4489800" cy="5800799"/>
          </a:xfrm>
          <a:prstGeom prst="rect">
            <a:avLst/>
          </a:prstGeom>
          <a:noFill/>
          <a:ln>
            <a:noFill/>
          </a:ln>
        </p:spPr>
        <p:txBody>
          <a:bodyPr lIns="68575" tIns="68575" rIns="68575" bIns="68575" anchor="t" anchorCtr="0"/>
          <a:lstStyle>
            <a:lvl1pPr marL="152400" indent="25400" algn="l" rtl="0">
              <a:lnSpc>
                <a:spcPct val="90000"/>
              </a:lnSpc>
              <a:spcBef>
                <a:spcPts val="800"/>
              </a:spcBef>
              <a:buClr>
                <a:schemeClr val="dk1"/>
              </a:buClr>
              <a:buFont typeface="Arial"/>
              <a:buChar char="•"/>
              <a:defRPr/>
            </a:lvl1pPr>
            <a:lvl2pPr marL="330200" indent="38100" algn="l" rtl="0">
              <a:lnSpc>
                <a:spcPct val="90000"/>
              </a:lnSpc>
              <a:spcBef>
                <a:spcPts val="300"/>
              </a:spcBef>
              <a:buClr>
                <a:schemeClr val="dk1"/>
              </a:buClr>
              <a:buFont typeface="Arial"/>
              <a:buChar char="•"/>
              <a:defRPr/>
            </a:lvl2pPr>
            <a:lvl3pPr marL="508000" indent="25400" algn="l" rtl="0">
              <a:lnSpc>
                <a:spcPct val="90000"/>
              </a:lnSpc>
              <a:spcBef>
                <a:spcPts val="300"/>
              </a:spcBef>
              <a:buClr>
                <a:schemeClr val="dk1"/>
              </a:buClr>
              <a:buFont typeface="Arial"/>
              <a:buChar char="•"/>
              <a:defRPr/>
            </a:lvl3pPr>
            <a:lvl4pPr marL="673100" indent="38100" algn="l" rtl="0">
              <a:lnSpc>
                <a:spcPct val="90000"/>
              </a:lnSpc>
              <a:spcBef>
                <a:spcPts val="300"/>
              </a:spcBef>
              <a:buClr>
                <a:schemeClr val="dk1"/>
              </a:buClr>
              <a:buFont typeface="Arial"/>
              <a:buChar char="•"/>
              <a:defRPr/>
            </a:lvl4pPr>
            <a:lvl5pPr marL="850900" indent="25400" algn="l" rtl="0">
              <a:lnSpc>
                <a:spcPct val="90000"/>
              </a:lnSpc>
              <a:spcBef>
                <a:spcPts val="300"/>
              </a:spcBef>
              <a:buClr>
                <a:schemeClr val="dk1"/>
              </a:buClr>
              <a:buFont typeface="Arial"/>
              <a:buChar char="•"/>
              <a:defRPr/>
            </a:lvl5pPr>
            <a:lvl6pPr marL="1016000" indent="38100" algn="l" rtl="0">
              <a:lnSpc>
                <a:spcPct val="90000"/>
              </a:lnSpc>
              <a:spcBef>
                <a:spcPts val="300"/>
              </a:spcBef>
              <a:buClr>
                <a:schemeClr val="dk1"/>
              </a:buClr>
              <a:buFont typeface="Arial"/>
              <a:buChar char="•"/>
              <a:defRPr/>
            </a:lvl6pPr>
            <a:lvl7pPr marL="1193800" indent="25400" algn="l" rtl="0">
              <a:lnSpc>
                <a:spcPct val="90000"/>
              </a:lnSpc>
              <a:spcBef>
                <a:spcPts val="300"/>
              </a:spcBef>
              <a:buClr>
                <a:schemeClr val="dk1"/>
              </a:buClr>
              <a:buFont typeface="Arial"/>
              <a:buChar char="•"/>
              <a:defRPr/>
            </a:lvl7pPr>
            <a:lvl8pPr marL="1358900" indent="38100" algn="l" rtl="0">
              <a:lnSpc>
                <a:spcPct val="90000"/>
              </a:lnSpc>
              <a:spcBef>
                <a:spcPts val="300"/>
              </a:spcBef>
              <a:buClr>
                <a:schemeClr val="dk1"/>
              </a:buClr>
              <a:buFont typeface="Arial"/>
              <a:buChar char="•"/>
              <a:defRPr/>
            </a:lvl8pPr>
            <a:lvl9pPr marL="1536700" indent="25400" algn="l" rtl="0">
              <a:lnSpc>
                <a:spcPct val="90000"/>
              </a:lnSpc>
              <a:spcBef>
                <a:spcPts val="300"/>
              </a:spcBef>
              <a:buClr>
                <a:schemeClr val="dk1"/>
              </a:buClr>
              <a:buFont typeface="Arial"/>
              <a:buChar char="•"/>
              <a:defRPr/>
            </a:lvl9pPr>
          </a:lstStyle>
          <a:p>
            <a:endParaRPr/>
          </a:p>
        </p:txBody>
      </p:sp>
      <p:sp>
        <p:nvSpPr>
          <p:cNvPr id="144" name="Shape 144"/>
          <p:cNvSpPr txBox="1">
            <a:spLocks noGrp="1"/>
          </p:cNvSpPr>
          <p:nvPr>
            <p:ph type="dt" idx="10"/>
          </p:nvPr>
        </p:nvSpPr>
        <p:spPr>
          <a:xfrm>
            <a:off x="323325" y="4972050"/>
            <a:ext cx="750600" cy="171599"/>
          </a:xfrm>
          <a:prstGeom prst="rect">
            <a:avLst/>
          </a:prstGeom>
          <a:noFill/>
          <a:ln>
            <a:noFill/>
          </a:ln>
        </p:spPr>
        <p:txBody>
          <a:bodyPr lIns="68575" tIns="68575" rIns="68575" bIns="68575" anchor="ctr" anchorCtr="0"/>
          <a:lstStyle>
            <a:lvl1pPr marL="0" marR="0" indent="0" algn="r"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145" name="Shape 145"/>
          <p:cNvSpPr txBox="1">
            <a:spLocks noGrp="1"/>
          </p:cNvSpPr>
          <p:nvPr>
            <p:ph type="ftr" idx="11"/>
          </p:nvPr>
        </p:nvSpPr>
        <p:spPr>
          <a:xfrm>
            <a:off x="1228287" y="4972050"/>
            <a:ext cx="6858299" cy="171599"/>
          </a:xfrm>
          <a:prstGeom prst="rect">
            <a:avLst/>
          </a:prstGeom>
          <a:noFill/>
          <a:ln>
            <a:noFill/>
          </a:ln>
        </p:spPr>
        <p:txBody>
          <a:bodyPr lIns="68575" tIns="68575" rIns="68575" bIns="68575" anchor="ctr" anchorCtr="0"/>
          <a:lstStyle>
            <a:lvl1pPr marL="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146" name="Shape 146"/>
          <p:cNvSpPr txBox="1">
            <a:spLocks noGrp="1"/>
          </p:cNvSpPr>
          <p:nvPr>
            <p:ph type="sldNum" idx="12"/>
          </p:nvPr>
        </p:nvSpPr>
        <p:spPr>
          <a:xfrm>
            <a:off x="0" y="4972050"/>
            <a:ext cx="307800" cy="171599"/>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687F00"/>
              </a:buClr>
              <a:buSzPct val="25000"/>
              <a:buFont typeface="Cantarell"/>
              <a:buNone/>
            </a:pPr>
            <a:fld id="{00000000-1234-1234-1234-123412341234}" type="slidenum">
              <a:rPr lang="en" sz="600" b="0" i="0" u="none" strike="noStrike" cap="none" baseline="0">
                <a:solidFill>
                  <a:srgbClr val="687F00"/>
                </a:solidFill>
                <a:latin typeface="Cantarell"/>
                <a:ea typeface="Cantarell"/>
                <a:cs typeface="Cantarell"/>
                <a:sym typeface="Cantarell"/>
              </a:rPr>
              <a:t>‹#›</a:t>
            </a:fld>
            <a:endParaRPr lang="en" sz="600" b="0" i="0" u="none" strike="noStrike" cap="none" baseline="0">
              <a:solidFill>
                <a:srgbClr val="687F00"/>
              </a:solidFill>
              <a:latin typeface="Cantarell"/>
              <a:ea typeface="Cantarell"/>
              <a:cs typeface="Cantarell"/>
              <a:sym typeface="Cantare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9188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Shape 70"/>
          <p:cNvSpPr/>
          <p:nvPr/>
        </p:nvSpPr>
        <p:spPr>
          <a:xfrm>
            <a:off x="0" y="4972050"/>
            <a:ext cx="1124700" cy="171599"/>
          </a:xfrm>
          <a:prstGeom prst="rect">
            <a:avLst/>
          </a:prstGeom>
          <a:gradFill>
            <a:gsLst>
              <a:gs pos="0">
                <a:srgbClr val="F4FFCB"/>
              </a:gs>
              <a:gs pos="100000">
                <a:srgbClr val="F4FFCB"/>
              </a:gs>
            </a:gsLst>
            <a:lin ang="5400012" scaled="0"/>
          </a:gra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Cantarell"/>
              <a:ea typeface="Cantarell"/>
              <a:cs typeface="Cantarell"/>
              <a:sym typeface="Cantarell"/>
            </a:endParaRPr>
          </a:p>
        </p:txBody>
      </p:sp>
      <p:sp>
        <p:nvSpPr>
          <p:cNvPr id="71" name="Shape 71"/>
          <p:cNvSpPr/>
          <p:nvPr/>
        </p:nvSpPr>
        <p:spPr>
          <a:xfrm>
            <a:off x="1207008" y="4972050"/>
            <a:ext cx="7937099" cy="171599"/>
          </a:xfrm>
          <a:prstGeom prst="rect">
            <a:avLst/>
          </a:prstGeom>
          <a:gradFill>
            <a:gsLst>
              <a:gs pos="0">
                <a:srgbClr val="E8FF87"/>
              </a:gs>
              <a:gs pos="100000">
                <a:srgbClr val="E8FF87"/>
              </a:gs>
            </a:gsLst>
            <a:lin ang="5400012" scaled="0"/>
          </a:gradFill>
          <a:ln>
            <a:noFill/>
          </a:ln>
        </p:spPr>
        <p:txBody>
          <a:bodyPr lIns="68575" tIns="34275" rIns="68575" bIns="34275"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rgbClr val="687F00"/>
              </a:solidFill>
              <a:latin typeface="Cantarell"/>
              <a:ea typeface="Cantarell"/>
              <a:cs typeface="Cantarell"/>
              <a:sym typeface="Cantarell"/>
            </a:endParaRPr>
          </a:p>
        </p:txBody>
      </p:sp>
      <p:sp>
        <p:nvSpPr>
          <p:cNvPr id="72" name="Shape 72"/>
          <p:cNvSpPr txBox="1">
            <a:spLocks noGrp="1"/>
          </p:cNvSpPr>
          <p:nvPr>
            <p:ph type="title"/>
          </p:nvPr>
        </p:nvSpPr>
        <p:spPr>
          <a:xfrm>
            <a:off x="1057518" y="207065"/>
            <a:ext cx="7028999" cy="887699"/>
          </a:xfrm>
          <a:prstGeom prst="rect">
            <a:avLst/>
          </a:prstGeom>
          <a:noFill/>
          <a:ln>
            <a:noFill/>
          </a:ln>
        </p:spPr>
        <p:txBody>
          <a:bodyPr lIns="68575" tIns="68575" rIns="68575" bIns="68575" anchor="b" anchorCtr="0"/>
          <a:lstStyle>
            <a:lvl1pPr marL="0" marR="0" indent="0" algn="l" rtl="0">
              <a:lnSpc>
                <a:spcPct val="100000"/>
              </a:lnSpc>
              <a:spcBef>
                <a:spcPts val="0"/>
              </a:spcBef>
              <a:spcAft>
                <a:spcPts val="0"/>
              </a:spcAft>
              <a:buClr>
                <a:schemeClr val="accent1"/>
              </a:buClr>
              <a:buSzPct val="100000"/>
              <a:buFont typeface="Cantarell"/>
              <a:buNone/>
              <a:defRPr sz="1100" b="0" i="0" u="none" strike="noStrike" cap="none" baseline="0">
                <a:solidFill>
                  <a:srgbClr val="000000"/>
                </a:solidFill>
                <a:latin typeface="Arial"/>
                <a:ea typeface="Arial"/>
                <a:cs typeface="Arial"/>
                <a:sym typeface="Arial"/>
              </a:defRPr>
            </a:lvl1pPr>
            <a:lvl2pPr marL="0" marR="0" indent="0" algn="l" rtl="0">
              <a:spcBef>
                <a:spcPts val="0"/>
              </a:spcBef>
              <a:buSzPct val="78571"/>
              <a:defRPr sz="1400" b="0" i="0" u="none" strike="noStrike" cap="none" baseline="0"/>
            </a:lvl2pPr>
            <a:lvl3pPr marL="0" marR="0" indent="0" algn="l" rtl="0">
              <a:spcBef>
                <a:spcPts val="0"/>
              </a:spcBef>
              <a:buSzPct val="78571"/>
              <a:defRPr sz="1400" b="0" i="0" u="none" strike="noStrike" cap="none" baseline="0"/>
            </a:lvl3pPr>
            <a:lvl4pPr marL="0" marR="0" indent="0" algn="l" rtl="0">
              <a:spcBef>
                <a:spcPts val="0"/>
              </a:spcBef>
              <a:buSzPct val="78571"/>
              <a:defRPr sz="1400" b="0" i="0" u="none" strike="noStrike" cap="none" baseline="0"/>
            </a:lvl4pPr>
            <a:lvl5pPr marL="0" marR="0" indent="0" algn="l" rtl="0">
              <a:spcBef>
                <a:spcPts val="0"/>
              </a:spcBef>
              <a:buSzPct val="78571"/>
              <a:defRPr sz="1400" b="0" i="0" u="none" strike="noStrike" cap="none" baseline="0"/>
            </a:lvl5pPr>
            <a:lvl6pPr marL="0" marR="0" indent="0" algn="l" rtl="0">
              <a:spcBef>
                <a:spcPts val="0"/>
              </a:spcBef>
              <a:buSzPct val="78571"/>
              <a:defRPr sz="1400" b="0" i="0" u="none" strike="noStrike" cap="none" baseline="0"/>
            </a:lvl6pPr>
            <a:lvl7pPr marL="0" marR="0" indent="0" algn="l" rtl="0">
              <a:spcBef>
                <a:spcPts val="0"/>
              </a:spcBef>
              <a:buSzPct val="78571"/>
              <a:defRPr sz="1400" b="0" i="0" u="none" strike="noStrike" cap="none" baseline="0"/>
            </a:lvl7pPr>
            <a:lvl8pPr marL="0" marR="0" indent="0" algn="l" rtl="0">
              <a:spcBef>
                <a:spcPts val="0"/>
              </a:spcBef>
              <a:buSzPct val="78571"/>
              <a:defRPr sz="1400" b="0" i="0" u="none" strike="noStrike" cap="none" baseline="0"/>
            </a:lvl8pPr>
            <a:lvl9pPr marL="0" marR="0" indent="0" algn="l" rtl="0">
              <a:spcBef>
                <a:spcPts val="0"/>
              </a:spcBef>
              <a:buSzPct val="78571"/>
              <a:defRPr sz="1400" b="0" i="0" u="none" strike="noStrike" cap="none" baseline="0"/>
            </a:lvl9pPr>
          </a:lstStyle>
          <a:p>
            <a:endParaRPr/>
          </a:p>
        </p:txBody>
      </p:sp>
      <p:sp>
        <p:nvSpPr>
          <p:cNvPr id="73" name="Shape 73"/>
          <p:cNvSpPr txBox="1">
            <a:spLocks noGrp="1"/>
          </p:cNvSpPr>
          <p:nvPr>
            <p:ph type="body" idx="1"/>
          </p:nvPr>
        </p:nvSpPr>
        <p:spPr>
          <a:xfrm>
            <a:off x="1057519" y="1174500"/>
            <a:ext cx="7028999" cy="3465299"/>
          </a:xfrm>
          <a:prstGeom prst="rect">
            <a:avLst/>
          </a:prstGeom>
          <a:noFill/>
          <a:ln>
            <a:noFill/>
          </a:ln>
        </p:spPr>
        <p:txBody>
          <a:bodyPr lIns="68575" tIns="68575" rIns="68575" bIns="68575" anchor="t" anchorCtr="0"/>
          <a:lstStyle>
            <a:lvl1pPr marL="152400" marR="0" indent="25400" algn="l" rtl="0">
              <a:lnSpc>
                <a:spcPct val="90000"/>
              </a:lnSpc>
              <a:spcBef>
                <a:spcPts val="800"/>
              </a:spcBef>
              <a:spcAft>
                <a:spcPts val="0"/>
              </a:spcAft>
              <a:buClr>
                <a:schemeClr val="dk1"/>
              </a:buClr>
              <a:buSzPct val="100000"/>
              <a:buFont typeface="Arial"/>
              <a:buChar char="•"/>
              <a:defRPr sz="1100" b="0" i="0" u="none" strike="noStrike" cap="none" baseline="0">
                <a:solidFill>
                  <a:srgbClr val="000000"/>
                </a:solidFill>
                <a:latin typeface="Arial"/>
                <a:ea typeface="Arial"/>
                <a:cs typeface="Arial"/>
                <a:sym typeface="Arial"/>
              </a:defRPr>
            </a:lvl1pPr>
            <a:lvl2pPr marL="330200" marR="0" indent="38100" algn="l" rtl="0">
              <a:lnSpc>
                <a:spcPct val="90000"/>
              </a:lnSpc>
              <a:spcBef>
                <a:spcPts val="300"/>
              </a:spcBef>
              <a:spcAft>
                <a:spcPts val="0"/>
              </a:spcAft>
              <a:buClr>
                <a:schemeClr val="dk1"/>
              </a:buClr>
              <a:buSzPct val="100000"/>
              <a:buFont typeface="Arial"/>
              <a:buChar char="•"/>
              <a:defRPr sz="1100" b="0" i="0" u="none" strike="noStrike" cap="none" baseline="0">
                <a:solidFill>
                  <a:srgbClr val="000000"/>
                </a:solidFill>
                <a:latin typeface="Arial"/>
                <a:ea typeface="Arial"/>
                <a:cs typeface="Arial"/>
                <a:sym typeface="Arial"/>
              </a:defRPr>
            </a:lvl2pPr>
            <a:lvl3pPr marL="508000" marR="0" indent="25400" algn="l" rtl="0">
              <a:lnSpc>
                <a:spcPct val="90000"/>
              </a:lnSpc>
              <a:spcBef>
                <a:spcPts val="300"/>
              </a:spcBef>
              <a:spcAft>
                <a:spcPts val="0"/>
              </a:spcAft>
              <a:buClr>
                <a:schemeClr val="dk1"/>
              </a:buClr>
              <a:buSzPct val="100000"/>
              <a:buFont typeface="Arial"/>
              <a:buChar char="•"/>
              <a:defRPr sz="1100" b="0" i="0" u="none" strike="noStrike" cap="none" baseline="0">
                <a:solidFill>
                  <a:srgbClr val="000000"/>
                </a:solidFill>
                <a:latin typeface="Arial"/>
                <a:ea typeface="Arial"/>
                <a:cs typeface="Arial"/>
                <a:sym typeface="Arial"/>
              </a:defRPr>
            </a:lvl3pPr>
            <a:lvl4pPr marL="673100" marR="0" indent="38100" algn="l" rtl="0">
              <a:lnSpc>
                <a:spcPct val="90000"/>
              </a:lnSpc>
              <a:spcBef>
                <a:spcPts val="300"/>
              </a:spcBef>
              <a:spcAft>
                <a:spcPts val="0"/>
              </a:spcAft>
              <a:buClr>
                <a:schemeClr val="dk1"/>
              </a:buClr>
              <a:buSzPct val="100000"/>
              <a:buFont typeface="Arial"/>
              <a:buChar char="•"/>
              <a:defRPr sz="1100" b="0" i="0" u="none" strike="noStrike" cap="none" baseline="0">
                <a:solidFill>
                  <a:srgbClr val="000000"/>
                </a:solidFill>
                <a:latin typeface="Arial"/>
                <a:ea typeface="Arial"/>
                <a:cs typeface="Arial"/>
                <a:sym typeface="Arial"/>
              </a:defRPr>
            </a:lvl4pPr>
            <a:lvl5pPr marL="850900" marR="0" indent="25400" algn="l" rtl="0">
              <a:lnSpc>
                <a:spcPct val="90000"/>
              </a:lnSpc>
              <a:spcBef>
                <a:spcPts val="300"/>
              </a:spcBef>
              <a:spcAft>
                <a:spcPts val="0"/>
              </a:spcAft>
              <a:buClr>
                <a:schemeClr val="dk1"/>
              </a:buClr>
              <a:buSzPct val="100000"/>
              <a:buFont typeface="Arial"/>
              <a:buChar char="•"/>
              <a:defRPr sz="1100" b="0" i="0" u="none" strike="noStrike" cap="none" baseline="0">
                <a:solidFill>
                  <a:srgbClr val="000000"/>
                </a:solidFill>
                <a:latin typeface="Arial"/>
                <a:ea typeface="Arial"/>
                <a:cs typeface="Arial"/>
                <a:sym typeface="Arial"/>
              </a:defRPr>
            </a:lvl5pPr>
            <a:lvl6pPr marL="1016000" marR="0" indent="38100" algn="l" rtl="0">
              <a:lnSpc>
                <a:spcPct val="90000"/>
              </a:lnSpc>
              <a:spcBef>
                <a:spcPts val="300"/>
              </a:spcBef>
              <a:spcAft>
                <a:spcPts val="0"/>
              </a:spcAft>
              <a:buClr>
                <a:schemeClr val="dk1"/>
              </a:buClr>
              <a:buSzPct val="100000"/>
              <a:buFont typeface="Arial"/>
              <a:buChar char="•"/>
              <a:defRPr sz="1100" b="0" i="0" u="none" strike="noStrike" cap="none" baseline="0">
                <a:solidFill>
                  <a:srgbClr val="000000"/>
                </a:solidFill>
                <a:latin typeface="Arial"/>
                <a:ea typeface="Arial"/>
                <a:cs typeface="Arial"/>
                <a:sym typeface="Arial"/>
              </a:defRPr>
            </a:lvl6pPr>
            <a:lvl7pPr marL="1193800" marR="0" indent="25400" algn="l" rtl="0">
              <a:lnSpc>
                <a:spcPct val="90000"/>
              </a:lnSpc>
              <a:spcBef>
                <a:spcPts val="300"/>
              </a:spcBef>
              <a:spcAft>
                <a:spcPts val="0"/>
              </a:spcAft>
              <a:buClr>
                <a:schemeClr val="dk1"/>
              </a:buClr>
              <a:buSzPct val="100000"/>
              <a:buFont typeface="Arial"/>
              <a:buChar char="•"/>
              <a:defRPr sz="1100" b="0" i="0" u="none" strike="noStrike" cap="none" baseline="0">
                <a:solidFill>
                  <a:srgbClr val="000000"/>
                </a:solidFill>
                <a:latin typeface="Arial"/>
                <a:ea typeface="Arial"/>
                <a:cs typeface="Arial"/>
                <a:sym typeface="Arial"/>
              </a:defRPr>
            </a:lvl7pPr>
            <a:lvl8pPr marL="1358900" marR="0" indent="38100" algn="l" rtl="0">
              <a:lnSpc>
                <a:spcPct val="90000"/>
              </a:lnSpc>
              <a:spcBef>
                <a:spcPts val="300"/>
              </a:spcBef>
              <a:spcAft>
                <a:spcPts val="0"/>
              </a:spcAft>
              <a:buClr>
                <a:schemeClr val="dk1"/>
              </a:buClr>
              <a:buSzPct val="100000"/>
              <a:buFont typeface="Arial"/>
              <a:buChar char="•"/>
              <a:defRPr sz="1100" b="0" i="0" u="none" strike="noStrike" cap="none" baseline="0">
                <a:solidFill>
                  <a:srgbClr val="000000"/>
                </a:solidFill>
                <a:latin typeface="Arial"/>
                <a:ea typeface="Arial"/>
                <a:cs typeface="Arial"/>
                <a:sym typeface="Arial"/>
              </a:defRPr>
            </a:lvl8pPr>
            <a:lvl9pPr marL="1536700" marR="0" indent="25400" algn="l" rtl="0">
              <a:lnSpc>
                <a:spcPct val="90000"/>
              </a:lnSpc>
              <a:spcBef>
                <a:spcPts val="300"/>
              </a:spcBef>
              <a:spcAft>
                <a:spcPts val="0"/>
              </a:spcAft>
              <a:buClr>
                <a:schemeClr val="dk1"/>
              </a:buClr>
              <a:buSzPct val="100000"/>
              <a:buFont typeface="Arial"/>
              <a:buChar char="•"/>
              <a:defRPr sz="1100" b="0" i="0" u="none" strike="noStrike" cap="none" baseline="0">
                <a:solidFill>
                  <a:srgbClr val="000000"/>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0" y="4972050"/>
            <a:ext cx="307800" cy="171599"/>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687F00"/>
              </a:buClr>
              <a:buSzPct val="25000"/>
              <a:buFont typeface="Cantarell"/>
              <a:buNone/>
            </a:pPr>
            <a:fld id="{00000000-1234-1234-1234-123412341234}" type="slidenum">
              <a:rPr lang="en" sz="600" b="0" i="0" u="none" strike="noStrike" cap="none" baseline="0">
                <a:solidFill>
                  <a:srgbClr val="687F00"/>
                </a:solidFill>
                <a:latin typeface="Cantarell"/>
                <a:ea typeface="Cantarell"/>
                <a:cs typeface="Cantarell"/>
                <a:sym typeface="Cantarell"/>
              </a:rPr>
              <a:t>‹#›</a:t>
            </a:fld>
            <a:endParaRPr lang="en" sz="600" b="0" i="0" u="none" strike="noStrike" cap="none" baseline="0">
              <a:solidFill>
                <a:srgbClr val="687F00"/>
              </a:solidFill>
              <a:latin typeface="Cantarell"/>
              <a:ea typeface="Cantarell"/>
              <a:cs typeface="Cantarell"/>
              <a:sym typeface="Cantarell"/>
            </a:endParaRPr>
          </a:p>
        </p:txBody>
      </p:sp>
      <p:sp>
        <p:nvSpPr>
          <p:cNvPr id="75" name="Shape 75"/>
          <p:cNvSpPr txBox="1">
            <a:spLocks noGrp="1"/>
          </p:cNvSpPr>
          <p:nvPr>
            <p:ph type="dt" idx="10"/>
          </p:nvPr>
        </p:nvSpPr>
        <p:spPr>
          <a:xfrm>
            <a:off x="323325" y="4972050"/>
            <a:ext cx="750600" cy="171599"/>
          </a:xfrm>
          <a:prstGeom prst="rect">
            <a:avLst/>
          </a:prstGeom>
          <a:noFill/>
          <a:ln>
            <a:noFill/>
          </a:ln>
        </p:spPr>
        <p:txBody>
          <a:bodyPr lIns="68575" tIns="68575" rIns="68575" bIns="68575" anchor="ctr" anchorCtr="0"/>
          <a:lstStyle>
            <a:lvl1pPr marL="0" marR="0" indent="0" algn="r"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9pPr>
          </a:lstStyle>
          <a:p>
            <a:endParaRPr/>
          </a:p>
        </p:txBody>
      </p:sp>
      <p:sp>
        <p:nvSpPr>
          <p:cNvPr id="76" name="Shape 76"/>
          <p:cNvSpPr txBox="1">
            <a:spLocks noGrp="1"/>
          </p:cNvSpPr>
          <p:nvPr>
            <p:ph type="ftr" idx="11"/>
          </p:nvPr>
        </p:nvSpPr>
        <p:spPr>
          <a:xfrm>
            <a:off x="1228287" y="4972050"/>
            <a:ext cx="6858299" cy="171599"/>
          </a:xfrm>
          <a:prstGeom prst="rect">
            <a:avLst/>
          </a:prstGeom>
          <a:noFill/>
          <a:ln>
            <a:noFill/>
          </a:ln>
        </p:spPr>
        <p:txBody>
          <a:bodyPr lIns="68575" tIns="68575" rIns="68575" bIns="68575" anchor="ctr" anchorCtr="0"/>
          <a:lstStyle>
            <a:lvl1pPr marL="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1pPr>
            <a:lvl2pPr marL="3429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2pPr>
            <a:lvl3pPr marL="6858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3pPr>
            <a:lvl4pPr marL="10287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4pPr>
            <a:lvl5pPr marL="13716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5pPr>
            <a:lvl6pPr marL="17145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6pPr>
            <a:lvl7pPr marL="20574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7pPr>
            <a:lvl8pPr marL="24003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8pPr>
            <a:lvl9pPr marL="2743200" marR="0" indent="0" algn="l" rtl="0">
              <a:lnSpc>
                <a:spcPct val="100000"/>
              </a:lnSpc>
              <a:spcBef>
                <a:spcPts val="0"/>
              </a:spcBef>
              <a:spcAft>
                <a:spcPts val="0"/>
              </a:spcAft>
              <a:buClr>
                <a:srgbClr val="000000"/>
              </a:buClr>
              <a:buSzPct val="100000"/>
              <a:buFont typeface="Arial"/>
              <a:buNone/>
              <a:defRPr sz="1100" b="0" i="0" u="none" strike="noStrike" cap="none" baseline="0">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2"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09100" y="174900"/>
            <a:ext cx="8520599" cy="572699"/>
          </a:xfrm>
          <a:prstGeom prst="rect">
            <a:avLst/>
          </a:prstGeom>
        </p:spPr>
        <p:txBody>
          <a:bodyPr lIns="91425" tIns="91425" rIns="91425" bIns="91425" anchor="t" anchorCtr="0">
            <a:noAutofit/>
          </a:bodyPr>
          <a:lstStyle/>
          <a:p>
            <a:pPr>
              <a:spcBef>
                <a:spcPts val="0"/>
              </a:spcBef>
              <a:buNone/>
            </a:pPr>
            <a:r>
              <a:rPr lang="en" b="1">
                <a:latin typeface="Shadows Into Light"/>
                <a:ea typeface="Shadows Into Light"/>
                <a:cs typeface="Shadows Into Light"/>
                <a:sym typeface="Shadows Into Light"/>
              </a:rPr>
              <a:t>Good for the environment </a:t>
            </a:r>
          </a:p>
        </p:txBody>
      </p:sp>
      <p:pic>
        <p:nvPicPr>
          <p:cNvPr id="51" name="Shape 51"/>
          <p:cNvPicPr preferRelativeResize="0"/>
          <p:nvPr/>
        </p:nvPicPr>
        <p:blipFill>
          <a:blip r:embed="rId3">
            <a:alphaModFix/>
          </a:blip>
          <a:stretch>
            <a:fillRect/>
          </a:stretch>
        </p:blipFill>
        <p:spPr>
          <a:xfrm>
            <a:off x="553250" y="1025700"/>
            <a:ext cx="3494625" cy="3424725"/>
          </a:xfrm>
          <a:prstGeom prst="rect">
            <a:avLst/>
          </a:prstGeom>
          <a:noFill/>
          <a:ln>
            <a:noFill/>
          </a:ln>
        </p:spPr>
      </p:pic>
      <p:pic>
        <p:nvPicPr>
          <p:cNvPr id="52" name="Shape 52"/>
          <p:cNvPicPr preferRelativeResize="0"/>
          <p:nvPr/>
        </p:nvPicPr>
        <p:blipFill>
          <a:blip r:embed="rId4">
            <a:alphaModFix/>
          </a:blip>
          <a:stretch>
            <a:fillRect/>
          </a:stretch>
        </p:blipFill>
        <p:spPr>
          <a:xfrm>
            <a:off x="4691975" y="264475"/>
            <a:ext cx="3395149" cy="2007049"/>
          </a:xfrm>
          <a:prstGeom prst="rect">
            <a:avLst/>
          </a:prstGeom>
          <a:noFill/>
          <a:ln>
            <a:noFill/>
          </a:ln>
        </p:spPr>
      </p:pic>
      <p:pic>
        <p:nvPicPr>
          <p:cNvPr id="53" name="Shape 53"/>
          <p:cNvPicPr preferRelativeResize="0"/>
          <p:nvPr/>
        </p:nvPicPr>
        <p:blipFill>
          <a:blip r:embed="rId5">
            <a:alphaModFix/>
          </a:blip>
          <a:stretch>
            <a:fillRect/>
          </a:stretch>
        </p:blipFill>
        <p:spPr>
          <a:xfrm>
            <a:off x="4691975" y="2556850"/>
            <a:ext cx="3395150" cy="22735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78150" y="129900"/>
            <a:ext cx="8520599" cy="572699"/>
          </a:xfrm>
          <a:prstGeom prst="rect">
            <a:avLst/>
          </a:prstGeom>
        </p:spPr>
        <p:txBody>
          <a:bodyPr lIns="91425" tIns="91425" rIns="91425" bIns="91425" anchor="t" anchorCtr="0">
            <a:noAutofit/>
          </a:bodyPr>
          <a:lstStyle/>
          <a:p>
            <a:pPr>
              <a:spcBef>
                <a:spcPts val="0"/>
              </a:spcBef>
              <a:buNone/>
            </a:pPr>
            <a:r>
              <a:rPr lang="en" b="1">
                <a:latin typeface="Shadows Into Light"/>
                <a:ea typeface="Shadows Into Light"/>
                <a:cs typeface="Shadows Into Light"/>
                <a:sym typeface="Shadows Into Light"/>
              </a:rPr>
              <a:t>Good for the environment?</a:t>
            </a:r>
          </a:p>
        </p:txBody>
      </p:sp>
      <p:pic>
        <p:nvPicPr>
          <p:cNvPr id="59" name="Shape 59"/>
          <p:cNvPicPr preferRelativeResize="0"/>
          <p:nvPr/>
        </p:nvPicPr>
        <p:blipFill>
          <a:blip r:embed="rId3">
            <a:alphaModFix/>
          </a:blip>
          <a:stretch>
            <a:fillRect/>
          </a:stretch>
        </p:blipFill>
        <p:spPr>
          <a:xfrm>
            <a:off x="585250" y="702600"/>
            <a:ext cx="8013500" cy="4284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311700" y="528975"/>
            <a:ext cx="8520599" cy="4039800"/>
          </a:xfrm>
          <a:prstGeom prst="rect">
            <a:avLst/>
          </a:prstGeom>
        </p:spPr>
        <p:txBody>
          <a:bodyPr lIns="91425" tIns="91425" rIns="91425" bIns="91425" anchor="t" anchorCtr="0">
            <a:noAutofit/>
          </a:bodyPr>
          <a:lstStyle/>
          <a:p>
            <a:pPr rtl="0">
              <a:spcBef>
                <a:spcPts val="0"/>
              </a:spcBef>
              <a:buNone/>
            </a:pPr>
            <a:r>
              <a:rPr lang="en">
                <a:solidFill>
                  <a:srgbClr val="000000"/>
                </a:solidFill>
                <a:latin typeface="Comic Sans MS"/>
                <a:ea typeface="Comic Sans MS"/>
                <a:cs typeface="Comic Sans MS"/>
                <a:sym typeface="Comic Sans MS"/>
              </a:rPr>
              <a:t>Creator God, </a:t>
            </a:r>
          </a:p>
          <a:p>
            <a:pPr rtl="0">
              <a:spcBef>
                <a:spcPts val="0"/>
              </a:spcBef>
              <a:buNone/>
            </a:pPr>
            <a:r>
              <a:rPr lang="en">
                <a:solidFill>
                  <a:srgbClr val="000000"/>
                </a:solidFill>
                <a:latin typeface="Comic Sans MS"/>
                <a:ea typeface="Comic Sans MS"/>
                <a:cs typeface="Comic Sans MS"/>
                <a:sym typeface="Comic Sans MS"/>
              </a:rPr>
              <a:t>We praise and thank you for the beauty and goodness of creation around us </a:t>
            </a:r>
          </a:p>
          <a:p>
            <a:pPr lvl="0" rtl="0">
              <a:spcBef>
                <a:spcPts val="800"/>
              </a:spcBef>
              <a:spcAft>
                <a:spcPts val="800"/>
              </a:spcAft>
              <a:buClr>
                <a:schemeClr val="dk1"/>
              </a:buClr>
              <a:buSzPct val="61111"/>
              <a:buFont typeface="Arial"/>
              <a:buNone/>
            </a:pPr>
            <a:r>
              <a:rPr lang="en">
                <a:solidFill>
                  <a:srgbClr val="000000"/>
                </a:solidFill>
                <a:highlight>
                  <a:srgbClr val="FFFFFF"/>
                </a:highlight>
                <a:latin typeface="Comic Sans MS"/>
                <a:ea typeface="Comic Sans MS"/>
                <a:cs typeface="Comic Sans MS"/>
                <a:sym typeface="Comic Sans MS"/>
              </a:rPr>
              <a:t>Lord, grant us the wisdom to care for the earth and treasure it. </a:t>
            </a:r>
          </a:p>
          <a:p>
            <a:pPr lvl="0" rtl="0">
              <a:spcBef>
                <a:spcPts val="800"/>
              </a:spcBef>
              <a:spcAft>
                <a:spcPts val="800"/>
              </a:spcAft>
              <a:buClr>
                <a:schemeClr val="dk1"/>
              </a:buClr>
              <a:buSzPct val="61111"/>
              <a:buFont typeface="Arial"/>
              <a:buNone/>
            </a:pPr>
            <a:r>
              <a:rPr lang="en">
                <a:solidFill>
                  <a:srgbClr val="000000"/>
                </a:solidFill>
                <a:highlight>
                  <a:srgbClr val="FFFFFF"/>
                </a:highlight>
                <a:latin typeface="Comic Sans MS"/>
                <a:ea typeface="Comic Sans MS"/>
                <a:cs typeface="Comic Sans MS"/>
                <a:sym typeface="Comic Sans MS"/>
              </a:rPr>
              <a:t>Help us to act now for the good of future generations</a:t>
            </a:r>
          </a:p>
          <a:p>
            <a:pPr lvl="0" rtl="0">
              <a:spcBef>
                <a:spcPts val="800"/>
              </a:spcBef>
              <a:spcAft>
                <a:spcPts val="800"/>
              </a:spcAft>
              <a:buClr>
                <a:schemeClr val="dk1"/>
              </a:buClr>
              <a:buSzPct val="61111"/>
              <a:buFont typeface="Arial"/>
              <a:buNone/>
            </a:pPr>
            <a:r>
              <a:rPr lang="en">
                <a:solidFill>
                  <a:srgbClr val="000000"/>
                </a:solidFill>
                <a:highlight>
                  <a:srgbClr val="FFFFFF"/>
                </a:highlight>
                <a:latin typeface="Comic Sans MS"/>
                <a:ea typeface="Comic Sans MS"/>
                <a:cs typeface="Comic Sans MS"/>
                <a:sym typeface="Comic Sans MS"/>
              </a:rPr>
              <a:t>and all your creatures.</a:t>
            </a:r>
          </a:p>
          <a:p>
            <a:pPr lvl="0" rtl="0">
              <a:spcBef>
                <a:spcPts val="800"/>
              </a:spcBef>
              <a:spcAft>
                <a:spcPts val="800"/>
              </a:spcAft>
              <a:buClr>
                <a:schemeClr val="dk1"/>
              </a:buClr>
              <a:buSzPct val="61111"/>
              <a:buFont typeface="Arial"/>
              <a:buNone/>
            </a:pPr>
            <a:r>
              <a:rPr lang="en">
                <a:solidFill>
                  <a:srgbClr val="000000"/>
                </a:solidFill>
                <a:highlight>
                  <a:srgbClr val="FFFFFF"/>
                </a:highlight>
                <a:latin typeface="Comic Sans MS"/>
                <a:ea typeface="Comic Sans MS"/>
                <a:cs typeface="Comic Sans MS"/>
                <a:sym typeface="Comic Sans MS"/>
              </a:rPr>
              <a:t>Help us to become instruments of a new creation,</a:t>
            </a:r>
          </a:p>
          <a:p>
            <a:pPr lvl="0" rtl="0">
              <a:spcBef>
                <a:spcPts val="800"/>
              </a:spcBef>
              <a:spcAft>
                <a:spcPts val="800"/>
              </a:spcAft>
              <a:buClr>
                <a:schemeClr val="dk1"/>
              </a:buClr>
              <a:buSzPct val="61111"/>
              <a:buFont typeface="Arial"/>
              <a:buNone/>
            </a:pPr>
            <a:r>
              <a:rPr lang="en">
                <a:solidFill>
                  <a:srgbClr val="000000"/>
                </a:solidFill>
                <a:highlight>
                  <a:srgbClr val="FFFFFF"/>
                </a:highlight>
                <a:latin typeface="Comic Sans MS"/>
                <a:ea typeface="Comic Sans MS"/>
                <a:cs typeface="Comic Sans MS"/>
                <a:sym typeface="Comic Sans MS"/>
              </a:rPr>
              <a:t>founded on the covenant of your love.</a:t>
            </a:r>
          </a:p>
          <a:p>
            <a:pPr lvl="0" rtl="0">
              <a:spcBef>
                <a:spcPts val="800"/>
              </a:spcBef>
              <a:spcAft>
                <a:spcPts val="800"/>
              </a:spcAft>
              <a:buClr>
                <a:schemeClr val="dk1"/>
              </a:buClr>
              <a:buFont typeface="Arial"/>
              <a:buNone/>
            </a:pPr>
            <a:endParaRPr>
              <a:solidFill>
                <a:srgbClr val="000000"/>
              </a:solidFill>
              <a:highlight>
                <a:srgbClr val="FFFFFF"/>
              </a:highlight>
              <a:latin typeface="Comic Sans MS"/>
              <a:ea typeface="Comic Sans MS"/>
              <a:cs typeface="Comic Sans MS"/>
              <a:sym typeface="Comic Sans MS"/>
            </a:endParaRPr>
          </a:p>
          <a:p>
            <a:pPr lvl="0" rtl="0">
              <a:spcBef>
                <a:spcPts val="800"/>
              </a:spcBef>
              <a:spcAft>
                <a:spcPts val="800"/>
              </a:spcAft>
              <a:buClr>
                <a:schemeClr val="dk1"/>
              </a:buClr>
              <a:buSzPct val="61111"/>
              <a:buFont typeface="Arial"/>
              <a:buNone/>
            </a:pPr>
            <a:r>
              <a:rPr lang="en">
                <a:solidFill>
                  <a:srgbClr val="000000"/>
                </a:solidFill>
                <a:highlight>
                  <a:srgbClr val="FFFFFF"/>
                </a:highlight>
                <a:latin typeface="Comic Sans MS"/>
                <a:ea typeface="Comic Sans MS"/>
                <a:cs typeface="Comic Sans MS"/>
                <a:sym typeface="Comic Sans MS"/>
              </a:rPr>
              <a:t>Amen.</a:t>
            </a:r>
          </a:p>
          <a:p>
            <a:pPr rtl="0">
              <a:spcBef>
                <a:spcPts val="0"/>
              </a:spcBef>
              <a:buNone/>
            </a:pPr>
            <a:endParaRPr>
              <a:latin typeface="Comic Sans MS"/>
              <a:ea typeface="Comic Sans MS"/>
              <a:cs typeface="Comic Sans MS"/>
              <a:sym typeface="Comic Sans MS"/>
            </a:endParaRPr>
          </a:p>
          <a:p>
            <a:pPr>
              <a:spcBef>
                <a:spcPts val="0"/>
              </a:spcBef>
              <a:buNone/>
            </a:pPr>
            <a:endParaRPr>
              <a:latin typeface="Comic Sans MS"/>
              <a:ea typeface="Comic Sans MS"/>
              <a:cs typeface="Comic Sans MS"/>
              <a:sym typeface="Comic Sans MS"/>
            </a:endParaRPr>
          </a:p>
        </p:txBody>
      </p:sp>
      <p:pic>
        <p:nvPicPr>
          <p:cNvPr id="65" name="Shape 65"/>
          <p:cNvPicPr preferRelativeResize="0"/>
          <p:nvPr/>
        </p:nvPicPr>
        <p:blipFill>
          <a:blip r:embed="rId3">
            <a:alphaModFix amt="35000"/>
          </a:blip>
          <a:stretch>
            <a:fillRect/>
          </a:stretch>
        </p:blipFill>
        <p:spPr>
          <a:xfrm>
            <a:off x="0" y="0"/>
            <a:ext cx="9144000" cy="514350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4000"/>
          </a:blip>
          <a:stretch>
            <a:fillRect t="-8999" b="-8999"/>
          </a:stretch>
        </a:blipFill>
        <a:effectLst/>
      </p:bgPr>
    </p:bg>
    <p:spTree>
      <p:nvGrpSpPr>
        <p:cNvPr id="1" name="Shape 147"/>
        <p:cNvGrpSpPr/>
        <p:nvPr/>
      </p:nvGrpSpPr>
      <p:grpSpPr>
        <a:xfrm>
          <a:off x="0" y="0"/>
          <a:ext cx="0" cy="0"/>
          <a:chOff x="0" y="0"/>
          <a:chExt cx="0" cy="0"/>
        </a:xfrm>
      </p:grpSpPr>
      <p:sp>
        <p:nvSpPr>
          <p:cNvPr id="148" name="Shape 148"/>
          <p:cNvSpPr txBox="1"/>
          <p:nvPr/>
        </p:nvSpPr>
        <p:spPr>
          <a:xfrm>
            <a:off x="331509" y="257175"/>
            <a:ext cx="8701500" cy="4501199"/>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chemeClr val="dk2"/>
              </a:buClr>
              <a:buSzPct val="25000"/>
              <a:buFont typeface="Calibri"/>
              <a:buNone/>
            </a:pPr>
            <a:r>
              <a:rPr lang="en" sz="1800" b="1" i="0" u="none" strike="noStrike" cap="none" baseline="0" dirty="0">
                <a:solidFill>
                  <a:schemeClr val="dk2"/>
                </a:solidFill>
                <a:latin typeface="Shadows Into Light"/>
                <a:ea typeface="Shadows Into Light"/>
                <a:cs typeface="Shadows Into Light"/>
                <a:sym typeface="Shadows Into Light"/>
              </a:rPr>
              <a:t>Scripture Reading: Psalm 8</a:t>
            </a:r>
            <a:r>
              <a:rPr lang="en" sz="1800" b="1" i="0" u="none" strike="noStrike" cap="none" baseline="0" dirty="0">
                <a:solidFill>
                  <a:schemeClr val="dk2"/>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chemeClr val="dk2"/>
              </a:buClr>
              <a:buSzPct val="25000"/>
              <a:buFont typeface="Arial"/>
              <a:buNone/>
            </a:pPr>
            <a:r>
              <a:rPr lang="en" sz="2100" b="0" i="0" u="none" strike="noStrike" cap="none" baseline="0" dirty="0">
                <a:solidFill>
                  <a:schemeClr val="dk2"/>
                </a:solidFill>
                <a:latin typeface="Arial"/>
                <a:ea typeface="Arial"/>
                <a:cs typeface="Arial"/>
                <a:sym typeface="Arial"/>
              </a:rPr>
              <a:t>Lord our God, the whole world tells the greatness of your name. </a:t>
            </a:r>
          </a:p>
          <a:p>
            <a:pPr marL="0" marR="0" lvl="0" indent="0" algn="l" rtl="0">
              <a:lnSpc>
                <a:spcPct val="100000"/>
              </a:lnSpc>
              <a:spcBef>
                <a:spcPts val="0"/>
              </a:spcBef>
              <a:spcAft>
                <a:spcPts val="0"/>
              </a:spcAft>
              <a:buClr>
                <a:schemeClr val="dk2"/>
              </a:buClr>
              <a:buSzPct val="25000"/>
              <a:buFont typeface="Arial"/>
              <a:buNone/>
            </a:pPr>
            <a:r>
              <a:rPr lang="en" sz="2100" b="0" i="0" u="none" strike="noStrike" cap="none" baseline="0" dirty="0">
                <a:solidFill>
                  <a:schemeClr val="dk2"/>
                </a:solidFill>
                <a:latin typeface="Arial"/>
                <a:ea typeface="Arial"/>
                <a:cs typeface="Arial"/>
                <a:sym typeface="Arial"/>
              </a:rPr>
              <a:t>Your glory reaches beyond the stars. </a:t>
            </a:r>
          </a:p>
          <a:p>
            <a:pPr marL="0" marR="0" lvl="0" indent="0" algn="l" rtl="0">
              <a:lnSpc>
                <a:spcPct val="100000"/>
              </a:lnSpc>
              <a:spcBef>
                <a:spcPts val="0"/>
              </a:spcBef>
              <a:spcAft>
                <a:spcPts val="0"/>
              </a:spcAft>
              <a:buClr>
                <a:schemeClr val="dk2"/>
              </a:buClr>
              <a:buSzPct val="25000"/>
              <a:buFont typeface="Arial"/>
              <a:buNone/>
            </a:pPr>
            <a:r>
              <a:rPr lang="en" sz="2100" b="0" i="0" u="none" strike="noStrike" cap="none" baseline="0" dirty="0">
                <a:solidFill>
                  <a:schemeClr val="dk2"/>
                </a:solidFill>
                <a:latin typeface="Arial"/>
                <a:ea typeface="Arial"/>
                <a:cs typeface="Arial"/>
                <a:sym typeface="Arial"/>
              </a:rPr>
              <a:t>Even the babble of infants declares your strength, your power to halt the enemy and avenger. </a:t>
            </a:r>
          </a:p>
          <a:p>
            <a:pPr marL="0" marR="0" lvl="0" indent="0" algn="l" rtl="0">
              <a:lnSpc>
                <a:spcPct val="100000"/>
              </a:lnSpc>
              <a:spcBef>
                <a:spcPts val="0"/>
              </a:spcBef>
              <a:spcAft>
                <a:spcPts val="0"/>
              </a:spcAft>
              <a:buClr>
                <a:schemeClr val="dk2"/>
              </a:buClr>
              <a:buSzPct val="25000"/>
              <a:buFont typeface="Arial"/>
              <a:buNone/>
            </a:pPr>
            <a:r>
              <a:rPr lang="en" sz="2100" b="0" i="0" u="none" strike="noStrike" cap="none" baseline="0" dirty="0">
                <a:solidFill>
                  <a:schemeClr val="dk2"/>
                </a:solidFill>
                <a:latin typeface="Arial"/>
                <a:ea typeface="Arial"/>
                <a:cs typeface="Arial"/>
                <a:sym typeface="Arial"/>
              </a:rPr>
              <a:t>I see your handiwork in the heavens: the moon and the stars you set in place. What is humankind that you remember them, the human race that you care for them? </a:t>
            </a:r>
          </a:p>
          <a:p>
            <a:pPr marL="0" marR="0" lvl="0" indent="0" algn="l" rtl="0">
              <a:lnSpc>
                <a:spcPct val="100000"/>
              </a:lnSpc>
              <a:spcBef>
                <a:spcPts val="0"/>
              </a:spcBef>
              <a:spcAft>
                <a:spcPts val="0"/>
              </a:spcAft>
              <a:buClr>
                <a:schemeClr val="dk2"/>
              </a:buClr>
              <a:buSzPct val="25000"/>
              <a:buFont typeface="Arial"/>
              <a:buNone/>
            </a:pPr>
            <a:r>
              <a:rPr lang="en" sz="2100" b="0" i="0" u="none" strike="noStrike" cap="none" baseline="0" dirty="0">
                <a:solidFill>
                  <a:schemeClr val="dk2"/>
                </a:solidFill>
                <a:latin typeface="Arial"/>
                <a:ea typeface="Arial"/>
                <a:cs typeface="Arial"/>
                <a:sym typeface="Arial"/>
              </a:rPr>
              <a:t>You treat them like gods, dressing them in glory and splendour. </a:t>
            </a:r>
          </a:p>
          <a:p>
            <a:pPr marL="0" marR="0" lvl="0" indent="0" algn="l" rtl="0">
              <a:lnSpc>
                <a:spcPct val="100000"/>
              </a:lnSpc>
              <a:spcBef>
                <a:spcPts val="0"/>
              </a:spcBef>
              <a:spcAft>
                <a:spcPts val="0"/>
              </a:spcAft>
              <a:buClr>
                <a:schemeClr val="dk2"/>
              </a:buClr>
              <a:buSzPct val="25000"/>
              <a:buFont typeface="Arial"/>
              <a:buNone/>
            </a:pPr>
            <a:r>
              <a:rPr lang="en" sz="2100" b="0" i="0" u="none" strike="noStrike" cap="none" baseline="0" dirty="0">
                <a:solidFill>
                  <a:schemeClr val="dk2"/>
                </a:solidFill>
                <a:latin typeface="Arial"/>
                <a:ea typeface="Arial"/>
                <a:cs typeface="Arial"/>
                <a:sym typeface="Arial"/>
              </a:rPr>
              <a:t>You give them charge of the earth, laying all at their feet: cattle and sheep, wild beasts, birds of the sky, fish of the sea, every swimming creature. </a:t>
            </a:r>
          </a:p>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200" b="0" i="0" u="none" strike="noStrike" cap="none" baseline="0" dirty="0">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268436"/>
              </a:buClr>
              <a:buSzPct val="25000"/>
              <a:buFont typeface="Calibri"/>
              <a:buNone/>
            </a:pPr>
            <a:r>
              <a:rPr lang="en" sz="2400" b="1" i="1" u="none" strike="noStrike" cap="none" baseline="0" dirty="0">
                <a:solidFill>
                  <a:srgbClr val="268436"/>
                </a:solidFill>
                <a:latin typeface="Calibri"/>
                <a:ea typeface="Calibri"/>
                <a:cs typeface="Calibri"/>
                <a:sym typeface="Calibri"/>
              </a:rPr>
              <a:t>All: Lord our God, the whole world tells the greatness of your name</a:t>
            </a:r>
            <a:r>
              <a:rPr lang="en" sz="2400" b="1" i="1" u="none" strike="noStrike" cap="none" baseline="0" dirty="0">
                <a:solidFill>
                  <a:schemeClr val="accent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Font typeface="Arial"/>
              <a:buNone/>
            </a:pPr>
            <a:endParaRPr sz="1800" b="0" i="0" u="none" strike="noStrike" cap="none" baseline="0" dirty="0">
              <a:solidFill>
                <a:schemeClr val="dk2"/>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sz="4800" dirty="0" smtClean="0">
                <a:latin typeface="Amatic SC"/>
                <a:ea typeface="Amatic SC"/>
                <a:cs typeface="Amatic SC"/>
                <a:sym typeface="Amatic SC"/>
              </a:rPr>
              <a:t>Prayer of the faithful </a:t>
            </a:r>
            <a:br>
              <a:rPr lang="en" sz="4800" dirty="0" smtClean="0">
                <a:latin typeface="Amatic SC"/>
                <a:ea typeface="Amatic SC"/>
                <a:cs typeface="Amatic SC"/>
                <a:sym typeface="Amatic SC"/>
              </a:rPr>
            </a:br>
            <a:endParaRPr lang="en" sz="4800" dirty="0">
              <a:latin typeface="Amatic SC"/>
              <a:ea typeface="Amatic SC"/>
              <a:cs typeface="Amatic SC"/>
              <a:sym typeface="Amatic SC"/>
            </a:endParaRPr>
          </a:p>
        </p:txBody>
      </p:sp>
      <p:sp>
        <p:nvSpPr>
          <p:cNvPr id="154" name="Shape 154"/>
          <p:cNvSpPr txBox="1">
            <a:spLocks noGrp="1"/>
          </p:cNvSpPr>
          <p:nvPr>
            <p:ph type="body" idx="1"/>
          </p:nvPr>
        </p:nvSpPr>
        <p:spPr>
          <a:xfrm>
            <a:off x="229625" y="1544625"/>
            <a:ext cx="8520599" cy="3416400"/>
          </a:xfrm>
          <a:prstGeom prst="rect">
            <a:avLst/>
          </a:prstGeom>
        </p:spPr>
        <p:txBody>
          <a:bodyPr lIns="91425" tIns="91425" rIns="91425" bIns="91425" anchor="t" anchorCtr="0">
            <a:noAutofit/>
          </a:bodyPr>
          <a:lstStyle/>
          <a:p>
            <a:pPr lvl="0" rtl="0">
              <a:spcBef>
                <a:spcPts val="0"/>
              </a:spcBef>
              <a:buNone/>
            </a:pPr>
            <a:r>
              <a:rPr lang="en" sz="1100" dirty="0">
                <a:solidFill>
                  <a:schemeClr val="dk1"/>
                </a:solidFill>
              </a:rPr>
              <a:t>				</a:t>
            </a:r>
          </a:p>
          <a:p>
            <a:pPr indent="0">
              <a:buNone/>
            </a:pPr>
            <a:r>
              <a:rPr lang="en-AU" dirty="0" smtClean="0">
                <a:solidFill>
                  <a:schemeClr val="dk1"/>
                </a:solidFill>
              </a:rPr>
              <a:t>W</a:t>
            </a:r>
            <a:r>
              <a:rPr lang="en" dirty="0" smtClean="0">
                <a:solidFill>
                  <a:schemeClr val="dk1"/>
                </a:solidFill>
              </a:rPr>
              <a:t>e pray for Pope Francis, may he continue to share the message of caring for creation.  Lord hear us.</a:t>
            </a:r>
          </a:p>
          <a:p>
            <a:pPr indent="0">
              <a:buNone/>
            </a:pPr>
            <a:endParaRPr lang="en" dirty="0">
              <a:solidFill>
                <a:schemeClr val="dk1"/>
              </a:solidFill>
            </a:endParaRPr>
          </a:p>
          <a:p>
            <a:pPr indent="0">
              <a:buNone/>
            </a:pPr>
            <a:endParaRPr lang="en" dirty="0" smtClean="0">
              <a:solidFill>
                <a:schemeClr val="dk1"/>
              </a:solidFill>
            </a:endParaRPr>
          </a:p>
          <a:p>
            <a:pPr indent="0">
              <a:buNone/>
            </a:pPr>
            <a:endParaRPr lang="en" dirty="0">
              <a:solidFill>
                <a:schemeClr val="dk1"/>
              </a:solidFill>
            </a:endParaRPr>
          </a:p>
          <a:p>
            <a:pPr indent="0">
              <a:buNone/>
            </a:pPr>
            <a:r>
              <a:rPr lang="en" dirty="0" smtClean="0">
                <a:solidFill>
                  <a:schemeClr val="dk1"/>
                </a:solidFill>
              </a:rPr>
              <a:t>We pray for Governments, may they work hard to save the environment.  Lord hear us.</a:t>
            </a:r>
          </a:p>
          <a:p>
            <a:pPr indent="0">
              <a:buNone/>
            </a:pPr>
            <a:endParaRPr lang="en" dirty="0" smtClean="0">
              <a:solidFill>
                <a:schemeClr val="dk1"/>
              </a:solidFill>
            </a:endParaRPr>
          </a:p>
          <a:p>
            <a:pPr indent="0">
              <a:buNone/>
            </a:pPr>
            <a:endParaRPr lang="en" dirty="0">
              <a:solidFill>
                <a:schemeClr val="dk1"/>
              </a:solidFill>
            </a:endParaRPr>
          </a:p>
          <a:p>
            <a:pPr indent="0">
              <a:buNone/>
            </a:pPr>
            <a:endParaRPr lang="en" dirty="0">
              <a:solidFill>
                <a:schemeClr val="dk1"/>
              </a:solidFill>
            </a:endParaRPr>
          </a:p>
          <a:p>
            <a:pPr indent="0">
              <a:buNone/>
            </a:pPr>
            <a:r>
              <a:rPr lang="en" dirty="0" smtClean="0">
                <a:solidFill>
                  <a:schemeClr val="dk1"/>
                </a:solidFill>
              </a:rPr>
              <a:t>We pray for ourselves, may we be willing to make changes to our lives so that we may care for our environment.   Lord hear us.</a:t>
            </a:r>
          </a:p>
          <a:p>
            <a:pPr indent="0">
              <a:buNone/>
            </a:pPr>
            <a:endParaRPr lang="en" dirty="0">
              <a:solidFill>
                <a:schemeClr val="dk1"/>
              </a:solidFill>
            </a:endParaRPr>
          </a:p>
          <a:p>
            <a:pPr indent="0">
              <a:buNone/>
            </a:pPr>
            <a:endParaRPr lang="en" dirty="0" smtClean="0">
              <a:solidFill>
                <a:schemeClr val="dk1"/>
              </a:solidFill>
            </a:endParaRPr>
          </a:p>
          <a:p>
            <a:pPr indent="0">
              <a:buNone/>
            </a:pPr>
            <a:endParaRPr lang="en" dirty="0">
              <a:solidFill>
                <a:schemeClr val="dk1"/>
              </a:solidFill>
            </a:endParaRPr>
          </a:p>
          <a:p>
            <a:pPr indent="0">
              <a:buNone/>
            </a:pPr>
            <a:r>
              <a:rPr lang="en" dirty="0" smtClean="0">
                <a:solidFill>
                  <a:schemeClr val="dk1"/>
                </a:solidFill>
              </a:rPr>
              <a:t>We pray quietly in our hearts for all our other intentions.  Lord hear us.</a:t>
            </a:r>
          </a:p>
          <a:p>
            <a:pPr indent="0">
              <a:buNone/>
            </a:pPr>
            <a:endParaRPr lang="en" dirty="0">
              <a:solidFill>
                <a:schemeClr val="dk1"/>
              </a:solidFill>
            </a:endParaRPr>
          </a:p>
          <a:p>
            <a:pPr indent="0">
              <a:buNone/>
            </a:pPr>
            <a:endParaRPr lang="en" dirty="0" smtClean="0">
              <a:solidFill>
                <a:schemeClr val="dk1"/>
              </a:solidFill>
            </a:endParaRPr>
          </a:p>
          <a:p>
            <a:pPr indent="0">
              <a:buNone/>
            </a:pPr>
            <a:endParaRPr lang="en" dirty="0">
              <a:solidFill>
                <a:schemeClr val="dk1"/>
              </a:solidFill>
            </a:endParaRPr>
          </a:p>
          <a:p>
            <a:pPr indent="0">
              <a:buNone/>
            </a:pPr>
            <a:r>
              <a:rPr lang="en" dirty="0" smtClean="0">
                <a:solidFill>
                  <a:schemeClr val="dk1"/>
                </a:solidFill>
              </a:rPr>
              <a:t>Creator God, hear all our prayers spoken </a:t>
            </a:r>
            <a:r>
              <a:rPr lang="en" smtClean="0">
                <a:solidFill>
                  <a:schemeClr val="dk1"/>
                </a:solidFill>
              </a:rPr>
              <a:t>out aloud </a:t>
            </a:r>
            <a:r>
              <a:rPr lang="en" dirty="0" smtClean="0">
                <a:solidFill>
                  <a:schemeClr val="dk1"/>
                </a:solidFill>
              </a:rPr>
              <a:t>and in the silence of our hearts.    </a:t>
            </a:r>
          </a:p>
          <a:p>
            <a:pPr indent="0">
              <a:buNone/>
            </a:pPr>
            <a:endParaRPr lang="en" dirty="0">
              <a:solidFill>
                <a:schemeClr val="dk1"/>
              </a:solidFill>
            </a:endParaRPr>
          </a:p>
          <a:p>
            <a:pPr indent="0">
              <a:buNone/>
            </a:pPr>
            <a:r>
              <a:rPr lang="en" dirty="0" smtClean="0">
                <a:solidFill>
                  <a:schemeClr val="dk1"/>
                </a:solidFill>
              </a:rPr>
              <a:t>AMEN</a:t>
            </a:r>
          </a:p>
          <a:p>
            <a:pPr indent="0">
              <a:buNone/>
            </a:pPr>
            <a:endParaRPr lang="en" dirty="0" smtClean="0">
              <a:solidFill>
                <a:schemeClr val="dk1"/>
              </a:solidFill>
            </a:endParaRPr>
          </a:p>
          <a:p>
            <a:endParaRPr lang="en" dirty="0" smtClean="0">
              <a:solidFill>
                <a:schemeClr val="dk1"/>
              </a:solidFill>
            </a:endParaRPr>
          </a:p>
          <a:p>
            <a:pPr lvl="0" rtl="0">
              <a:spcBef>
                <a:spcPts val="0"/>
              </a:spcBef>
              <a:buNone/>
            </a:pPr>
            <a:endParaRPr lang="en" sz="1100" dirty="0">
              <a:solidFill>
                <a:schemeClr val="dk1"/>
              </a:solidFill>
            </a:endParaRPr>
          </a:p>
          <a:p>
            <a:pPr lvl="0" rtl="0">
              <a:spcBef>
                <a:spcPts val="0"/>
              </a:spcBef>
              <a:buNone/>
            </a:pPr>
            <a:r>
              <a:rPr lang="en" sz="1100" dirty="0">
                <a:solidFill>
                  <a:schemeClr val="dk1"/>
                </a:solidFill>
              </a:rPr>
              <a:t>		</a:t>
            </a:r>
          </a:p>
          <a:p>
            <a:pPr lvl="0" rtl="0">
              <a:spcBef>
                <a:spcPts val="0"/>
              </a:spcBef>
              <a:buNone/>
            </a:pPr>
            <a:r>
              <a:rPr lang="en" sz="1100" dirty="0">
                <a:solidFill>
                  <a:schemeClr val="dk1"/>
                </a:solidFill>
              </a:rPr>
              <a:t>		</a:t>
            </a:r>
          </a:p>
          <a:p>
            <a:pPr lvl="0" rtl="0">
              <a:spcBef>
                <a:spcPts val="0"/>
              </a:spcBef>
              <a:buNone/>
            </a:pPr>
            <a:endParaRPr sz="1200" dirty="0">
              <a:solidFill>
                <a:schemeClr val="dk1"/>
              </a:solidFill>
              <a:latin typeface="Comic Sans MS"/>
              <a:ea typeface="Comic Sans MS"/>
              <a:cs typeface="Comic Sans MS"/>
              <a:sym typeface="Comic Sans MS"/>
            </a:endParaRPr>
          </a:p>
          <a:p>
            <a:pPr lvl="0" rtl="0">
              <a:spcBef>
                <a:spcPts val="0"/>
              </a:spcBef>
              <a:buNone/>
            </a:pPr>
            <a:r>
              <a:rPr lang="en" sz="1200" dirty="0">
                <a:solidFill>
                  <a:schemeClr val="dk1"/>
                </a:solidFill>
                <a:highlight>
                  <a:srgbClr val="F3F3F3"/>
                </a:highlight>
                <a:latin typeface="Comic Sans MS"/>
                <a:ea typeface="Comic Sans MS"/>
                <a:cs typeface="Comic Sans MS"/>
                <a:sym typeface="Comic Sans MS"/>
              </a:rPr>
              <a:t>					</a:t>
            </a:r>
          </a:p>
          <a:p>
            <a:pPr lvl="0" rtl="0">
              <a:spcBef>
                <a:spcPts val="0"/>
              </a:spcBef>
              <a:buNone/>
            </a:pPr>
            <a:r>
              <a:rPr lang="en" sz="1200" dirty="0">
                <a:solidFill>
                  <a:schemeClr val="dk1"/>
                </a:solidFill>
                <a:highlight>
                  <a:srgbClr val="F3F3F3"/>
                </a:highlight>
                <a:latin typeface="Comic Sans MS"/>
                <a:ea typeface="Comic Sans MS"/>
                <a:cs typeface="Comic Sans MS"/>
                <a:sym typeface="Comic Sans MS"/>
              </a:rPr>
              <a:t>				</a:t>
            </a:r>
          </a:p>
          <a:p>
            <a:pPr lvl="0" rtl="0">
              <a:spcBef>
                <a:spcPts val="0"/>
              </a:spcBef>
              <a:buNone/>
            </a:pPr>
            <a:r>
              <a:rPr lang="en" sz="1200" dirty="0">
                <a:solidFill>
                  <a:schemeClr val="dk1"/>
                </a:solidFill>
                <a:highlight>
                  <a:srgbClr val="F3F3F3"/>
                </a:highlight>
                <a:latin typeface="Comic Sans MS"/>
                <a:ea typeface="Comic Sans MS"/>
                <a:cs typeface="Comic Sans MS"/>
                <a:sym typeface="Comic Sans MS"/>
              </a:rPr>
              <a:t>			</a:t>
            </a:r>
          </a:p>
          <a:p>
            <a:pPr lvl="0" rtl="0">
              <a:spcBef>
                <a:spcPts val="0"/>
              </a:spcBef>
              <a:buNone/>
            </a:pPr>
            <a:r>
              <a:rPr lang="en" sz="1200" dirty="0">
                <a:solidFill>
                  <a:schemeClr val="dk1"/>
                </a:solidFill>
                <a:highlight>
                  <a:srgbClr val="F3F3F3"/>
                </a:highlight>
                <a:latin typeface="Comic Sans MS"/>
                <a:ea typeface="Comic Sans MS"/>
                <a:cs typeface="Comic Sans MS"/>
                <a:sym typeface="Comic Sans MS"/>
              </a:rPr>
              <a:t>		</a:t>
            </a:r>
          </a:p>
          <a:p>
            <a:pPr lvl="0" rtl="0">
              <a:spcBef>
                <a:spcPts val="0"/>
              </a:spcBef>
              <a:buNone/>
            </a:pPr>
            <a:endParaRPr sz="1200" dirty="0">
              <a:solidFill>
                <a:schemeClr val="dk1"/>
              </a:solidFill>
              <a:highlight>
                <a:srgbClr val="F3F3F3"/>
              </a:highlight>
              <a:latin typeface="Comic Sans MS"/>
              <a:ea typeface="Comic Sans MS"/>
              <a:cs typeface="Comic Sans MS"/>
              <a:sym typeface="Comic Sans MS"/>
            </a:endParaRPr>
          </a:p>
          <a:p>
            <a:pPr lvl="0" rtl="0">
              <a:spcBef>
                <a:spcPts val="0"/>
              </a:spcBef>
              <a:buClr>
                <a:schemeClr val="dk1"/>
              </a:buClr>
              <a:buFont typeface="Arial"/>
              <a:buNone/>
            </a:pPr>
            <a:endParaRPr sz="1200" dirty="0">
              <a:solidFill>
                <a:schemeClr val="dk1"/>
              </a:solidFill>
              <a:highlight>
                <a:srgbClr val="F3F3F3"/>
              </a:highlight>
              <a:latin typeface="Comic Sans MS"/>
              <a:ea typeface="Comic Sans MS"/>
              <a:cs typeface="Comic Sans MS"/>
              <a:sym typeface="Comic Sans MS"/>
            </a:endParaRPr>
          </a:p>
          <a:p>
            <a:pPr lvl="0" rtl="0">
              <a:spcBef>
                <a:spcPts val="0"/>
              </a:spcBef>
              <a:buClr>
                <a:schemeClr val="dk1"/>
              </a:buClr>
              <a:buSzPct val="91666"/>
              <a:buFont typeface="Arial"/>
              <a:buNone/>
            </a:pPr>
            <a:r>
              <a:rPr lang="en" sz="1200" dirty="0">
                <a:solidFill>
                  <a:schemeClr val="dk1"/>
                </a:solidFill>
                <a:highlight>
                  <a:srgbClr val="F3F3F3"/>
                </a:highlight>
                <a:latin typeface="Comic Sans MS"/>
                <a:ea typeface="Comic Sans MS"/>
                <a:cs typeface="Comic Sans MS"/>
                <a:sym typeface="Comic Sans MS"/>
              </a:rPr>
              <a:t>					</a:t>
            </a:r>
          </a:p>
          <a:p>
            <a:pPr lvl="0" rtl="0">
              <a:spcBef>
                <a:spcPts val="0"/>
              </a:spcBef>
              <a:buClr>
                <a:schemeClr val="dk1"/>
              </a:buClr>
              <a:buSzPct val="91666"/>
              <a:buFont typeface="Arial"/>
              <a:buNone/>
            </a:pPr>
            <a:r>
              <a:rPr lang="en" sz="1200" dirty="0">
                <a:solidFill>
                  <a:schemeClr val="dk1"/>
                </a:solidFill>
                <a:highlight>
                  <a:srgbClr val="F3F3F3"/>
                </a:highlight>
                <a:latin typeface="Comic Sans MS"/>
                <a:ea typeface="Comic Sans MS"/>
                <a:cs typeface="Comic Sans MS"/>
                <a:sym typeface="Comic Sans MS"/>
              </a:rPr>
              <a:t>				</a:t>
            </a:r>
          </a:p>
          <a:p>
            <a:pPr lvl="0" rtl="0">
              <a:spcBef>
                <a:spcPts val="0"/>
              </a:spcBef>
              <a:buClr>
                <a:schemeClr val="dk1"/>
              </a:buClr>
              <a:buSzPct val="91666"/>
              <a:buFont typeface="Arial"/>
              <a:buNone/>
            </a:pPr>
            <a:r>
              <a:rPr lang="en" sz="1200" dirty="0">
                <a:solidFill>
                  <a:schemeClr val="dk1"/>
                </a:solidFill>
                <a:highlight>
                  <a:srgbClr val="F3F3F3"/>
                </a:highlight>
                <a:latin typeface="Comic Sans MS"/>
                <a:ea typeface="Comic Sans MS"/>
                <a:cs typeface="Comic Sans MS"/>
                <a:sym typeface="Comic Sans MS"/>
              </a:rPr>
              <a:t>			</a:t>
            </a:r>
          </a:p>
          <a:p>
            <a:pPr lvl="0" rtl="0">
              <a:spcBef>
                <a:spcPts val="0"/>
              </a:spcBef>
              <a:buClr>
                <a:schemeClr val="dk1"/>
              </a:buClr>
              <a:buSzPct val="91666"/>
              <a:buFont typeface="Arial"/>
              <a:buNone/>
            </a:pPr>
            <a:r>
              <a:rPr lang="en" sz="1200" dirty="0">
                <a:solidFill>
                  <a:schemeClr val="dk1"/>
                </a:solidFill>
                <a:highlight>
                  <a:srgbClr val="F3F3F3"/>
                </a:highlight>
                <a:latin typeface="Comic Sans MS"/>
                <a:ea typeface="Comic Sans MS"/>
                <a:cs typeface="Comic Sans MS"/>
                <a:sym typeface="Comic Sans MS"/>
              </a:rPr>
              <a:t>		</a:t>
            </a:r>
          </a:p>
          <a:p>
            <a:pPr>
              <a:spcBef>
                <a:spcPts val="0"/>
              </a:spcBef>
              <a:buNone/>
            </a:pPr>
            <a:endParaRPr sz="1200" dirty="0">
              <a:highlight>
                <a:srgbClr val="F3F3F3"/>
              </a:highlight>
              <a:latin typeface="Comic Sans MS"/>
              <a:ea typeface="Comic Sans MS"/>
              <a:cs typeface="Comic Sans MS"/>
              <a:sym typeface="Comic Sans MS"/>
            </a:endParaRPr>
          </a:p>
        </p:txBody>
      </p:sp>
    </p:spTree>
    <p:extLst>
      <p:ext uri="{BB962C8B-B14F-4D97-AF65-F5344CB8AC3E}">
        <p14:creationId xmlns:p14="http://schemas.microsoft.com/office/powerpoint/2010/main" val="111693881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78150" y="129900"/>
            <a:ext cx="8520599" cy="572699"/>
          </a:xfrm>
          <a:prstGeom prst="rect">
            <a:avLst/>
          </a:prstGeom>
        </p:spPr>
        <p:txBody>
          <a:bodyPr lIns="91425" tIns="91425" rIns="91425" bIns="91425" anchor="t" anchorCtr="0">
            <a:noAutofit/>
          </a:bodyPr>
          <a:lstStyle/>
          <a:p>
            <a:pPr>
              <a:spcBef>
                <a:spcPts val="0"/>
              </a:spcBef>
              <a:buNone/>
            </a:pPr>
            <a:r>
              <a:rPr lang="en" sz="2400" b="1" dirty="0" smtClean="0">
                <a:latin typeface="Shadows Into Light"/>
                <a:ea typeface="Shadows Into Light"/>
                <a:cs typeface="Shadows Into Light"/>
                <a:sym typeface="Shadows Into Light"/>
              </a:rPr>
              <a:t>Closing Prayer</a:t>
            </a:r>
            <a:endParaRPr lang="en" sz="2400" b="1" dirty="0">
              <a:latin typeface="Shadows Into Light"/>
              <a:ea typeface="Shadows Into Light"/>
              <a:cs typeface="Shadows Into Light"/>
              <a:sym typeface="Shadows Into Light"/>
            </a:endParaRPr>
          </a:p>
        </p:txBody>
      </p:sp>
      <p:sp>
        <p:nvSpPr>
          <p:cNvPr id="2" name="TextBox 1"/>
          <p:cNvSpPr txBox="1"/>
          <p:nvPr/>
        </p:nvSpPr>
        <p:spPr>
          <a:xfrm>
            <a:off x="368391" y="1059125"/>
            <a:ext cx="8157238" cy="1815882"/>
          </a:xfrm>
          <a:prstGeom prst="rect">
            <a:avLst/>
          </a:prstGeom>
          <a:noFill/>
        </p:spPr>
        <p:txBody>
          <a:bodyPr wrap="square" rtlCol="0">
            <a:spAutoFit/>
          </a:bodyPr>
          <a:lstStyle/>
          <a:p>
            <a:r>
              <a:rPr lang="en-US" dirty="0" smtClean="0"/>
              <a:t>Creator God,</a:t>
            </a:r>
          </a:p>
          <a:p>
            <a:endParaRPr lang="en-US" dirty="0"/>
          </a:p>
          <a:p>
            <a:r>
              <a:rPr lang="en-US" dirty="0" smtClean="0"/>
              <a:t>Help us to take up the challenge of litter free lunches and nude food.  Help us to educate our parents so that they understand why it is so important to care for creation.</a:t>
            </a:r>
          </a:p>
          <a:p>
            <a:endParaRPr lang="en-US" dirty="0"/>
          </a:p>
          <a:p>
            <a:r>
              <a:rPr lang="en-US" dirty="0" smtClean="0"/>
              <a:t>We ask this through Christ our Lord.</a:t>
            </a:r>
          </a:p>
          <a:p>
            <a:endParaRPr lang="en-US" dirty="0"/>
          </a:p>
          <a:p>
            <a:r>
              <a:rPr lang="en-US" dirty="0" smtClean="0"/>
              <a:t>AMEN</a:t>
            </a:r>
            <a:endParaRPr lang="en-AU" dirty="0"/>
          </a:p>
        </p:txBody>
      </p:sp>
    </p:spTree>
    <p:extLst>
      <p:ext uri="{BB962C8B-B14F-4D97-AF65-F5344CB8AC3E}">
        <p14:creationId xmlns:p14="http://schemas.microsoft.com/office/powerpoint/2010/main" val="3230654298"/>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sz="4800">
                <a:latin typeface="Amatic SC"/>
                <a:ea typeface="Amatic SC"/>
                <a:cs typeface="Amatic SC"/>
                <a:sym typeface="Amatic SC"/>
              </a:rPr>
              <a:t>WHAT IS NUDE FOOD?</a:t>
            </a:r>
          </a:p>
        </p:txBody>
      </p:sp>
      <p:sp>
        <p:nvSpPr>
          <p:cNvPr id="154" name="Shape 154"/>
          <p:cNvSpPr txBox="1">
            <a:spLocks noGrp="1"/>
          </p:cNvSpPr>
          <p:nvPr>
            <p:ph type="body" idx="1"/>
          </p:nvPr>
        </p:nvSpPr>
        <p:spPr>
          <a:xfrm>
            <a:off x="229625" y="1375401"/>
            <a:ext cx="8520599" cy="3416400"/>
          </a:xfrm>
          <a:prstGeom prst="rect">
            <a:avLst/>
          </a:prstGeom>
        </p:spPr>
        <p:txBody>
          <a:bodyPr lIns="91425" tIns="91425" rIns="91425" bIns="91425" anchor="t" anchorCtr="0">
            <a:noAutofit/>
          </a:bodyPr>
          <a:lstStyle/>
          <a:p>
            <a:pPr lvl="0" rtl="0">
              <a:lnSpc>
                <a:spcPct val="100000"/>
              </a:lnSpc>
              <a:spcBef>
                <a:spcPts val="0"/>
              </a:spcBef>
              <a:spcAft>
                <a:spcPts val="0"/>
              </a:spcAft>
              <a:buNone/>
            </a:pPr>
            <a:r>
              <a:rPr lang="en" sz="1200" dirty="0">
                <a:solidFill>
                  <a:schemeClr val="dk1"/>
                </a:solidFill>
                <a:latin typeface="Comic Sans MS"/>
                <a:ea typeface="Comic Sans MS"/>
                <a:cs typeface="Comic Sans MS"/>
                <a:sym typeface="Comic Sans MS"/>
              </a:rPr>
              <a:t>Nude Food is simply food that is not wrapped in foil, plastic or </a:t>
            </a:r>
          </a:p>
          <a:p>
            <a:pPr lvl="0" rtl="0">
              <a:lnSpc>
                <a:spcPct val="100000"/>
              </a:lnSpc>
              <a:spcBef>
                <a:spcPts val="0"/>
              </a:spcBef>
              <a:spcAft>
                <a:spcPts val="0"/>
              </a:spcAft>
              <a:buNone/>
            </a:pPr>
            <a:r>
              <a:rPr lang="en" sz="1200" dirty="0">
                <a:solidFill>
                  <a:schemeClr val="dk1"/>
                </a:solidFill>
                <a:latin typeface="Comic Sans MS"/>
                <a:ea typeface="Comic Sans MS"/>
                <a:cs typeface="Comic Sans MS"/>
                <a:sym typeface="Comic Sans MS"/>
              </a:rPr>
              <a:t>any type of packaging. This reduces the amount of 'stuff' </a:t>
            </a:r>
          </a:p>
          <a:p>
            <a:pPr lvl="0" rtl="0">
              <a:lnSpc>
                <a:spcPct val="100000"/>
              </a:lnSpc>
              <a:spcBef>
                <a:spcPts val="0"/>
              </a:spcBef>
              <a:spcAft>
                <a:spcPts val="0"/>
              </a:spcAft>
              <a:buNone/>
            </a:pPr>
            <a:r>
              <a:rPr lang="en" sz="1200" dirty="0">
                <a:solidFill>
                  <a:schemeClr val="dk1"/>
                </a:solidFill>
                <a:latin typeface="Comic Sans MS"/>
                <a:ea typeface="Comic Sans MS"/>
                <a:cs typeface="Comic Sans MS"/>
                <a:sym typeface="Comic Sans MS"/>
              </a:rPr>
              <a:t>that needs to go in bins to be sent to landfill.</a:t>
            </a:r>
          </a:p>
          <a:p>
            <a:pPr lvl="0" rtl="0">
              <a:spcBef>
                <a:spcPts val="0"/>
              </a:spcBef>
              <a:buNone/>
            </a:pPr>
            <a:endParaRPr sz="1200" dirty="0">
              <a:solidFill>
                <a:schemeClr val="dk1"/>
              </a:solidFill>
              <a:latin typeface="Comic Sans MS"/>
              <a:ea typeface="Comic Sans MS"/>
              <a:cs typeface="Comic Sans MS"/>
              <a:sym typeface="Comic Sans MS"/>
            </a:endParaRPr>
          </a:p>
          <a:p>
            <a:pPr lvl="0" rtl="0">
              <a:spcBef>
                <a:spcPts val="0"/>
              </a:spcBef>
              <a:buNone/>
            </a:pPr>
            <a:r>
              <a:rPr lang="en" sz="1200" dirty="0">
                <a:solidFill>
                  <a:schemeClr val="dk1"/>
                </a:solidFill>
                <a:latin typeface="Comic Sans MS"/>
                <a:ea typeface="Comic Sans MS"/>
                <a:cs typeface="Comic Sans MS"/>
                <a:sym typeface="Comic Sans MS"/>
              </a:rPr>
              <a:t>The best type of nude food consists mainly of fresh food, so that it is healthy and nutritious PLUS environmentally friendly. </a:t>
            </a:r>
          </a:p>
          <a:p>
            <a:pPr marL="1371600" lvl="0" indent="457200" algn="ctr" rtl="0">
              <a:spcBef>
                <a:spcPts val="0"/>
              </a:spcBef>
              <a:buNone/>
            </a:pPr>
            <a:r>
              <a:rPr lang="en" sz="1200" b="1" dirty="0">
                <a:solidFill>
                  <a:schemeClr val="dk1"/>
                </a:solidFill>
                <a:latin typeface="Comic Sans MS"/>
                <a:ea typeface="Comic Sans MS"/>
                <a:cs typeface="Comic Sans MS"/>
                <a:sym typeface="Comic Sans MS"/>
              </a:rPr>
              <a:t>THE KEY IS TO MINIMISE THE AMOUNT OF </a:t>
            </a:r>
            <a:r>
              <a:rPr lang="en" sz="1200" b="1" u="sng" dirty="0">
                <a:solidFill>
                  <a:schemeClr val="dk1"/>
                </a:solidFill>
                <a:latin typeface="Comic Sans MS"/>
                <a:ea typeface="Comic Sans MS"/>
                <a:cs typeface="Comic Sans MS"/>
                <a:sym typeface="Comic Sans MS"/>
              </a:rPr>
              <a:t>RUBBISH!</a:t>
            </a:r>
            <a:r>
              <a:rPr lang="en" sz="1200" dirty="0">
                <a:solidFill>
                  <a:schemeClr val="dk1"/>
                </a:solidFill>
                <a:latin typeface="Comic Sans MS"/>
                <a:ea typeface="Comic Sans MS"/>
                <a:cs typeface="Comic Sans MS"/>
                <a:sym typeface="Comic Sans MS"/>
              </a:rPr>
              <a:t>			</a:t>
            </a:r>
          </a:p>
          <a:p>
            <a:pPr lvl="0" rtl="0">
              <a:spcBef>
                <a:spcPts val="0"/>
              </a:spcBef>
              <a:buNone/>
            </a:pPr>
            <a:r>
              <a:rPr lang="en" sz="1200" u="sng" dirty="0">
                <a:solidFill>
                  <a:schemeClr val="dk1"/>
                </a:solidFill>
                <a:latin typeface="Comic Sans MS"/>
                <a:ea typeface="Comic Sans MS"/>
                <a:cs typeface="Comic Sans MS"/>
                <a:sym typeface="Comic Sans MS"/>
              </a:rPr>
              <a:t>For a Nude Food Lunchbox, try to pack …</a:t>
            </a:r>
          </a:p>
          <a:p>
            <a:pPr lvl="0" rtl="0">
              <a:spcBef>
                <a:spcPts val="0"/>
              </a:spcBef>
              <a:buNone/>
            </a:pPr>
            <a:r>
              <a:rPr lang="en" sz="1200" dirty="0">
                <a:solidFill>
                  <a:schemeClr val="dk1"/>
                </a:solidFill>
                <a:latin typeface="Comic Sans MS"/>
                <a:ea typeface="Comic Sans MS"/>
                <a:cs typeface="Comic Sans MS"/>
                <a:sym typeface="Comic Sans MS"/>
              </a:rPr>
              <a:t>Snacks in reusable containers  					Drinks in a reusable container </a:t>
            </a:r>
          </a:p>
          <a:p>
            <a:pPr marL="0" lvl="0" indent="0" rtl="0">
              <a:spcBef>
                <a:spcPts val="0"/>
              </a:spcBef>
              <a:buNone/>
            </a:pPr>
            <a:r>
              <a:rPr lang="en" sz="1200" dirty="0">
                <a:solidFill>
                  <a:schemeClr val="dk1"/>
                </a:solidFill>
                <a:latin typeface="Comic Sans MS"/>
                <a:ea typeface="Comic Sans MS"/>
                <a:cs typeface="Comic Sans MS"/>
                <a:sym typeface="Comic Sans MS"/>
              </a:rPr>
              <a:t>Reusable utensils when needed 					A reusable lunchbox or backpack </a:t>
            </a:r>
          </a:p>
          <a:p>
            <a:pPr lvl="0" rtl="0">
              <a:spcBef>
                <a:spcPts val="0"/>
              </a:spcBef>
              <a:buNone/>
            </a:pPr>
            <a:r>
              <a:rPr lang="en" sz="1100" dirty="0">
                <a:solidFill>
                  <a:schemeClr val="dk1"/>
                </a:solidFill>
              </a:rPr>
              <a:t>				</a:t>
            </a:r>
          </a:p>
          <a:p>
            <a:pPr lvl="0" rtl="0">
              <a:spcBef>
                <a:spcPts val="0"/>
              </a:spcBef>
              <a:buNone/>
            </a:pPr>
            <a:r>
              <a:rPr lang="en" sz="1100" dirty="0">
                <a:solidFill>
                  <a:schemeClr val="dk1"/>
                </a:solidFill>
              </a:rPr>
              <a:t>			</a:t>
            </a:r>
          </a:p>
          <a:p>
            <a:pPr lvl="0" rtl="0">
              <a:spcBef>
                <a:spcPts val="0"/>
              </a:spcBef>
              <a:buNone/>
            </a:pPr>
            <a:r>
              <a:rPr lang="en" sz="1100" dirty="0">
                <a:solidFill>
                  <a:schemeClr val="dk1"/>
                </a:solidFill>
              </a:rPr>
              <a:t>		</a:t>
            </a:r>
          </a:p>
          <a:p>
            <a:pPr lvl="0" rtl="0">
              <a:spcBef>
                <a:spcPts val="0"/>
              </a:spcBef>
              <a:buNone/>
            </a:pPr>
            <a:endParaRPr sz="1200" dirty="0">
              <a:solidFill>
                <a:schemeClr val="dk1"/>
              </a:solidFill>
              <a:latin typeface="Comic Sans MS"/>
              <a:ea typeface="Comic Sans MS"/>
              <a:cs typeface="Comic Sans MS"/>
              <a:sym typeface="Comic Sans MS"/>
            </a:endParaRPr>
          </a:p>
          <a:p>
            <a:pPr lvl="0" rtl="0">
              <a:spcBef>
                <a:spcPts val="0"/>
              </a:spcBef>
              <a:buNone/>
            </a:pPr>
            <a:r>
              <a:rPr lang="en" sz="1200" dirty="0">
                <a:solidFill>
                  <a:schemeClr val="dk1"/>
                </a:solidFill>
                <a:highlight>
                  <a:srgbClr val="F3F3F3"/>
                </a:highlight>
                <a:latin typeface="Comic Sans MS"/>
                <a:ea typeface="Comic Sans MS"/>
                <a:cs typeface="Comic Sans MS"/>
                <a:sym typeface="Comic Sans MS"/>
              </a:rPr>
              <a:t>					</a:t>
            </a:r>
          </a:p>
          <a:p>
            <a:pPr lvl="0" rtl="0">
              <a:spcBef>
                <a:spcPts val="0"/>
              </a:spcBef>
              <a:buNone/>
            </a:pPr>
            <a:r>
              <a:rPr lang="en" sz="1200" dirty="0">
                <a:solidFill>
                  <a:schemeClr val="dk1"/>
                </a:solidFill>
                <a:highlight>
                  <a:srgbClr val="F3F3F3"/>
                </a:highlight>
                <a:latin typeface="Comic Sans MS"/>
                <a:ea typeface="Comic Sans MS"/>
                <a:cs typeface="Comic Sans MS"/>
                <a:sym typeface="Comic Sans MS"/>
              </a:rPr>
              <a:t>				</a:t>
            </a:r>
          </a:p>
          <a:p>
            <a:pPr lvl="0" rtl="0">
              <a:spcBef>
                <a:spcPts val="0"/>
              </a:spcBef>
              <a:buNone/>
            </a:pPr>
            <a:r>
              <a:rPr lang="en" sz="1200" dirty="0">
                <a:solidFill>
                  <a:schemeClr val="dk1"/>
                </a:solidFill>
                <a:highlight>
                  <a:srgbClr val="F3F3F3"/>
                </a:highlight>
                <a:latin typeface="Comic Sans MS"/>
                <a:ea typeface="Comic Sans MS"/>
                <a:cs typeface="Comic Sans MS"/>
                <a:sym typeface="Comic Sans MS"/>
              </a:rPr>
              <a:t>			</a:t>
            </a:r>
          </a:p>
          <a:p>
            <a:pPr lvl="0" rtl="0">
              <a:spcBef>
                <a:spcPts val="0"/>
              </a:spcBef>
              <a:buNone/>
            </a:pPr>
            <a:r>
              <a:rPr lang="en" sz="1200" dirty="0">
                <a:solidFill>
                  <a:schemeClr val="dk1"/>
                </a:solidFill>
                <a:highlight>
                  <a:srgbClr val="F3F3F3"/>
                </a:highlight>
                <a:latin typeface="Comic Sans MS"/>
                <a:ea typeface="Comic Sans MS"/>
                <a:cs typeface="Comic Sans MS"/>
                <a:sym typeface="Comic Sans MS"/>
              </a:rPr>
              <a:t>		</a:t>
            </a:r>
          </a:p>
          <a:p>
            <a:pPr lvl="0" rtl="0">
              <a:spcBef>
                <a:spcPts val="0"/>
              </a:spcBef>
              <a:buNone/>
            </a:pPr>
            <a:endParaRPr sz="1200" dirty="0">
              <a:solidFill>
                <a:schemeClr val="dk1"/>
              </a:solidFill>
              <a:highlight>
                <a:srgbClr val="F3F3F3"/>
              </a:highlight>
              <a:latin typeface="Comic Sans MS"/>
              <a:ea typeface="Comic Sans MS"/>
              <a:cs typeface="Comic Sans MS"/>
              <a:sym typeface="Comic Sans MS"/>
            </a:endParaRPr>
          </a:p>
          <a:p>
            <a:pPr lvl="0" rtl="0">
              <a:spcBef>
                <a:spcPts val="0"/>
              </a:spcBef>
              <a:buClr>
                <a:schemeClr val="dk1"/>
              </a:buClr>
              <a:buFont typeface="Arial"/>
              <a:buNone/>
            </a:pPr>
            <a:endParaRPr sz="1200" dirty="0">
              <a:solidFill>
                <a:schemeClr val="dk1"/>
              </a:solidFill>
              <a:highlight>
                <a:srgbClr val="F3F3F3"/>
              </a:highlight>
              <a:latin typeface="Comic Sans MS"/>
              <a:ea typeface="Comic Sans MS"/>
              <a:cs typeface="Comic Sans MS"/>
              <a:sym typeface="Comic Sans MS"/>
            </a:endParaRPr>
          </a:p>
          <a:p>
            <a:pPr lvl="0" rtl="0">
              <a:spcBef>
                <a:spcPts val="0"/>
              </a:spcBef>
              <a:buClr>
                <a:schemeClr val="dk1"/>
              </a:buClr>
              <a:buSzPct val="91666"/>
              <a:buFont typeface="Arial"/>
              <a:buNone/>
            </a:pPr>
            <a:r>
              <a:rPr lang="en" sz="1200" dirty="0">
                <a:solidFill>
                  <a:schemeClr val="dk1"/>
                </a:solidFill>
                <a:highlight>
                  <a:srgbClr val="F3F3F3"/>
                </a:highlight>
                <a:latin typeface="Comic Sans MS"/>
                <a:ea typeface="Comic Sans MS"/>
                <a:cs typeface="Comic Sans MS"/>
                <a:sym typeface="Comic Sans MS"/>
              </a:rPr>
              <a:t>					</a:t>
            </a:r>
          </a:p>
          <a:p>
            <a:pPr lvl="0" rtl="0">
              <a:spcBef>
                <a:spcPts val="0"/>
              </a:spcBef>
              <a:buClr>
                <a:schemeClr val="dk1"/>
              </a:buClr>
              <a:buSzPct val="91666"/>
              <a:buFont typeface="Arial"/>
              <a:buNone/>
            </a:pPr>
            <a:r>
              <a:rPr lang="en" sz="1200" dirty="0">
                <a:solidFill>
                  <a:schemeClr val="dk1"/>
                </a:solidFill>
                <a:highlight>
                  <a:srgbClr val="F3F3F3"/>
                </a:highlight>
                <a:latin typeface="Comic Sans MS"/>
                <a:ea typeface="Comic Sans MS"/>
                <a:cs typeface="Comic Sans MS"/>
                <a:sym typeface="Comic Sans MS"/>
              </a:rPr>
              <a:t>				</a:t>
            </a:r>
          </a:p>
          <a:p>
            <a:pPr lvl="0" rtl="0">
              <a:spcBef>
                <a:spcPts val="0"/>
              </a:spcBef>
              <a:buClr>
                <a:schemeClr val="dk1"/>
              </a:buClr>
              <a:buSzPct val="91666"/>
              <a:buFont typeface="Arial"/>
              <a:buNone/>
            </a:pPr>
            <a:r>
              <a:rPr lang="en" sz="1200" dirty="0">
                <a:solidFill>
                  <a:schemeClr val="dk1"/>
                </a:solidFill>
                <a:highlight>
                  <a:srgbClr val="F3F3F3"/>
                </a:highlight>
                <a:latin typeface="Comic Sans MS"/>
                <a:ea typeface="Comic Sans MS"/>
                <a:cs typeface="Comic Sans MS"/>
                <a:sym typeface="Comic Sans MS"/>
              </a:rPr>
              <a:t>			</a:t>
            </a:r>
          </a:p>
          <a:p>
            <a:pPr lvl="0" rtl="0">
              <a:spcBef>
                <a:spcPts val="0"/>
              </a:spcBef>
              <a:buClr>
                <a:schemeClr val="dk1"/>
              </a:buClr>
              <a:buSzPct val="91666"/>
              <a:buFont typeface="Arial"/>
              <a:buNone/>
            </a:pPr>
            <a:r>
              <a:rPr lang="en" sz="1200" dirty="0">
                <a:solidFill>
                  <a:schemeClr val="dk1"/>
                </a:solidFill>
                <a:highlight>
                  <a:srgbClr val="F3F3F3"/>
                </a:highlight>
                <a:latin typeface="Comic Sans MS"/>
                <a:ea typeface="Comic Sans MS"/>
                <a:cs typeface="Comic Sans MS"/>
                <a:sym typeface="Comic Sans MS"/>
              </a:rPr>
              <a:t>		</a:t>
            </a:r>
          </a:p>
          <a:p>
            <a:pPr>
              <a:spcBef>
                <a:spcPts val="0"/>
              </a:spcBef>
              <a:buNone/>
            </a:pPr>
            <a:endParaRPr sz="1200" dirty="0">
              <a:highlight>
                <a:srgbClr val="F3F3F3"/>
              </a:highlight>
              <a:latin typeface="Comic Sans MS"/>
              <a:ea typeface="Comic Sans MS"/>
              <a:cs typeface="Comic Sans MS"/>
              <a:sym typeface="Comic Sans MS"/>
            </a:endParaRPr>
          </a:p>
        </p:txBody>
      </p:sp>
      <p:pic>
        <p:nvPicPr>
          <p:cNvPr id="155" name="Shape 155"/>
          <p:cNvPicPr preferRelativeResize="0"/>
          <p:nvPr/>
        </p:nvPicPr>
        <p:blipFill>
          <a:blip r:embed="rId3">
            <a:alphaModFix/>
          </a:blip>
          <a:stretch>
            <a:fillRect/>
          </a:stretch>
        </p:blipFill>
        <p:spPr>
          <a:xfrm>
            <a:off x="5672425" y="200950"/>
            <a:ext cx="2238800" cy="21940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ology 16x9">
  <a:themeElements>
    <a:clrScheme name="Ecology">
      <a:dk1>
        <a:srgbClr val="4D3E2F"/>
      </a:dk1>
      <a:lt1>
        <a:srgbClr val="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349</Words>
  <Application>Microsoft Office PowerPoint</Application>
  <PresentationFormat>On-screen Show (16:9)</PresentationFormat>
  <Paragraphs>91</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Calibri</vt:lpstr>
      <vt:lpstr>Cantarell</vt:lpstr>
      <vt:lpstr>Amatic SC</vt:lpstr>
      <vt:lpstr>Shadows Into Light</vt:lpstr>
      <vt:lpstr>Arial</vt:lpstr>
      <vt:lpstr>Comic Sans MS</vt:lpstr>
      <vt:lpstr>simple-light-2</vt:lpstr>
      <vt:lpstr>Ecology 16x9</vt:lpstr>
      <vt:lpstr>Good for the environment </vt:lpstr>
      <vt:lpstr>Good for the environment?</vt:lpstr>
      <vt:lpstr>PowerPoint Presentation</vt:lpstr>
      <vt:lpstr>PowerPoint Presentation</vt:lpstr>
      <vt:lpstr>Prayer of the faithful  </vt:lpstr>
      <vt:lpstr>Closing Prayer</vt:lpstr>
      <vt:lpstr>WHAT IS NUDE FOOD?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for the environment</dc:title>
  <dc:creator>Michelle Jones</dc:creator>
  <cp:lastModifiedBy>Michelle Jones</cp:lastModifiedBy>
  <cp:revision>6</cp:revision>
  <dcterms:modified xsi:type="dcterms:W3CDTF">2015-11-08T23:35:10Z</dcterms:modified>
</cp:coreProperties>
</file>